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handoutMasterIdLst>
    <p:handoutMasterId r:id="rId65"/>
  </p:handoutMasterIdLst>
  <p:sldIdLst>
    <p:sldId id="273" r:id="rId4"/>
    <p:sldId id="320" r:id="rId5"/>
    <p:sldId id="275" r:id="rId6"/>
    <p:sldId id="339" r:id="rId7"/>
    <p:sldId id="294" r:id="rId8"/>
    <p:sldId id="293" r:id="rId9"/>
    <p:sldId id="306" r:id="rId10"/>
    <p:sldId id="310" r:id="rId11"/>
    <p:sldId id="304" r:id="rId12"/>
    <p:sldId id="276" r:id="rId13"/>
    <p:sldId id="283" r:id="rId14"/>
    <p:sldId id="314" r:id="rId15"/>
    <p:sldId id="278" r:id="rId16"/>
    <p:sldId id="279" r:id="rId17"/>
    <p:sldId id="285" r:id="rId18"/>
    <p:sldId id="296" r:id="rId19"/>
    <p:sldId id="287" r:id="rId20"/>
    <p:sldId id="286" r:id="rId21"/>
    <p:sldId id="270" r:id="rId22"/>
    <p:sldId id="333" r:id="rId23"/>
    <p:sldId id="291" r:id="rId24"/>
    <p:sldId id="289" r:id="rId25"/>
    <p:sldId id="288" r:id="rId26"/>
    <p:sldId id="319" r:id="rId27"/>
    <p:sldId id="321" r:id="rId28"/>
    <p:sldId id="290" r:id="rId29"/>
    <p:sldId id="300" r:id="rId30"/>
    <p:sldId id="295" r:id="rId31"/>
    <p:sldId id="334" r:id="rId32"/>
    <p:sldId id="327" r:id="rId33"/>
    <p:sldId id="298" r:id="rId34"/>
    <p:sldId id="297" r:id="rId35"/>
    <p:sldId id="322" r:id="rId36"/>
    <p:sldId id="292" r:id="rId37"/>
    <p:sldId id="299" r:id="rId38"/>
    <p:sldId id="328" r:id="rId39"/>
    <p:sldId id="301" r:id="rId40"/>
    <p:sldId id="302" r:id="rId41"/>
    <p:sldId id="303" r:id="rId42"/>
    <p:sldId id="284" r:id="rId43"/>
    <p:sldId id="326" r:id="rId44"/>
    <p:sldId id="305" r:id="rId45"/>
    <p:sldId id="309" r:id="rId46"/>
    <p:sldId id="308" r:id="rId47"/>
    <p:sldId id="307" r:id="rId48"/>
    <p:sldId id="311" r:id="rId49"/>
    <p:sldId id="312" r:id="rId50"/>
    <p:sldId id="313" r:id="rId51"/>
    <p:sldId id="316" r:id="rId52"/>
    <p:sldId id="315" r:id="rId53"/>
    <p:sldId id="281" r:id="rId54"/>
    <p:sldId id="330" r:id="rId55"/>
    <p:sldId id="335" r:id="rId56"/>
    <p:sldId id="338" r:id="rId57"/>
    <p:sldId id="336" r:id="rId58"/>
    <p:sldId id="337" r:id="rId59"/>
    <p:sldId id="271" r:id="rId60"/>
    <p:sldId id="332" r:id="rId61"/>
    <p:sldId id="331" r:id="rId62"/>
    <p:sldId id="257" r:id="rId63"/>
    <p:sldId id="258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C3D9"/>
    <a:srgbClr val="FAB922"/>
    <a:srgbClr val="F18B3A"/>
    <a:srgbClr val="CDA874"/>
    <a:srgbClr val="DDA8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501" autoAdjust="0"/>
  </p:normalViewPr>
  <p:slideViewPr>
    <p:cSldViewPr snapToGrid="0" showGuides="1">
      <p:cViewPr>
        <p:scale>
          <a:sx n="64" d="100"/>
          <a:sy n="64" d="100"/>
        </p:scale>
        <p:origin x="-360" y="-342"/>
      </p:cViewPr>
      <p:guideLst>
        <p:guide orient="horz" pos="22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76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slide" Target="slides/slide60.xml"/><Relationship Id="rId68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slide" Target="slides/slide5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BEBFBF"/>
            </a:solidFill>
          </c:spPr>
          <c:dPt>
            <c:idx val="0"/>
            <c:bubble3D val="0"/>
            <c:spPr>
              <a:solidFill>
                <a:schemeClr val="accent3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7DF-45BF-8957-C77412343E81}"/>
              </c:ext>
            </c:extLst>
          </c:dPt>
          <c:dPt>
            <c:idx val="1"/>
            <c:bubble3D val="0"/>
            <c:spPr>
              <a:solidFill>
                <a:srgbClr val="BEBFBF">
                  <a:alpha val="30000"/>
                </a:srgb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7DF-45BF-8957-C77412343E81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27DF-45BF-8957-C77412343E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s-E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BEBFBF"/>
            </a:solidFill>
          </c:spPr>
          <c:dPt>
            <c:idx val="0"/>
            <c:bubble3D val="0"/>
            <c:spPr>
              <a:solidFill>
                <a:schemeClr val="accent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4A9-4D57-9BD2-3CAF3AB05D7F}"/>
              </c:ext>
            </c:extLst>
          </c:dPt>
          <c:dPt>
            <c:idx val="1"/>
            <c:bubble3D val="0"/>
            <c:spPr>
              <a:solidFill>
                <a:srgbClr val="BEBFBF">
                  <a:alpha val="30000"/>
                </a:srgb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4A9-4D57-9BD2-3CAF3AB05D7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</c:v>
                </c:pt>
                <c:pt idx="1">
                  <c:v>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B4A9-4D57-9BD2-3CAF3AB05D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s-E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CCDB88-03DB-4D2C-864C-A2AB20C5F1AA}" type="datetimeFigureOut">
              <a:rPr lang="es-PE" smtClean="0"/>
              <a:t>11/10/2023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3EAB8-1A68-4DE8-A009-8DFC025F196D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53188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jpeg>
</file>

<file path=ppt/media/image28.jpg>
</file>

<file path=ppt/media/image30.jpg>
</file>

<file path=ppt/media/image35.jpg>
</file>

<file path=ppt/media/image4.jpg>
</file>

<file path=ppt/media/image43.jpg>
</file>

<file path=ppt/media/image45.jpg>
</file>

<file path=ppt/media/image51.jpg>
</file>

<file path=ppt/media/image5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CF63D7C-03BD-46C9-81A3-4C80D86C9B6B}"/>
              </a:ext>
            </a:extLst>
          </p:cNvPr>
          <p:cNvSpPr/>
          <p:nvPr userDrawn="1"/>
        </p:nvSpPr>
        <p:spPr>
          <a:xfrm>
            <a:off x="1" y="0"/>
            <a:ext cx="2695574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F4331726-1EAE-40B0-B620-41FEF0406411}"/>
              </a:ext>
            </a:extLst>
          </p:cNvPr>
          <p:cNvCxnSpPr>
            <a:cxnSpLocks/>
          </p:cNvCxnSpPr>
          <p:nvPr userDrawn="1"/>
        </p:nvCxnSpPr>
        <p:spPr>
          <a:xfrm>
            <a:off x="0" y="469458"/>
            <a:ext cx="27908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32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317E149-0019-4BAE-99F4-5FEDC22766C4}"/>
              </a:ext>
            </a:extLst>
          </p:cNvPr>
          <p:cNvSpPr/>
          <p:nvPr userDrawn="1"/>
        </p:nvSpPr>
        <p:spPr>
          <a:xfrm>
            <a:off x="-1" y="0"/>
            <a:ext cx="3386667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A8A8461F-B776-44EA-9D8F-0966DABD003E}"/>
              </a:ext>
            </a:extLst>
          </p:cNvPr>
          <p:cNvCxnSpPr>
            <a:cxnSpLocks/>
          </p:cNvCxnSpPr>
          <p:nvPr userDrawn="1"/>
        </p:nvCxnSpPr>
        <p:spPr>
          <a:xfrm>
            <a:off x="0" y="1021908"/>
            <a:ext cx="267579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>
            <a:extLst>
              <a:ext uri="{FF2B5EF4-FFF2-40B4-BE49-F238E27FC236}">
                <a16:creationId xmlns:a16="http://schemas.microsoft.com/office/drawing/2014/main" xmlns="" id="{D9DB3492-99E1-42F2-A935-5C9A8AD099DA}"/>
              </a:ext>
            </a:extLst>
          </p:cNvPr>
          <p:cNvSpPr txBox="1">
            <a:spLocks/>
          </p:cNvSpPr>
          <p:nvPr userDrawn="1"/>
        </p:nvSpPr>
        <p:spPr>
          <a:xfrm>
            <a:off x="0" y="213650"/>
            <a:ext cx="2683555" cy="712210"/>
          </a:xfrm>
          <a:prstGeom prst="rect">
            <a:avLst/>
          </a:prstGeom>
          <a:solidFill>
            <a:schemeClr val="bg1"/>
          </a:solidFill>
        </p:spPr>
        <p:txBody>
          <a:bodyPr tIns="9144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endParaRPr lang="en-US" altLang="ko-KR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412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662E78B0-612C-4831-94E5-122CED60D03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88779" y="1850343"/>
            <a:ext cx="2560320" cy="4114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xmlns="" id="{32C671DE-CF36-4B5C-B610-4913C1C3ABF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xmlns="" id="{178CDADD-7BB2-4910-BF83-9C3600C33FB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40201" y="1850343"/>
            <a:ext cx="2560320" cy="4114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194061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ame 4">
            <a:extLst>
              <a:ext uri="{FF2B5EF4-FFF2-40B4-BE49-F238E27FC236}">
                <a16:creationId xmlns:a16="http://schemas.microsoft.com/office/drawing/2014/main" xmlns="" id="{EE289FF9-BA24-4B74-91D0-A352EED5CA14}"/>
              </a:ext>
            </a:extLst>
          </p:cNvPr>
          <p:cNvSpPr/>
          <p:nvPr userDrawn="1"/>
        </p:nvSpPr>
        <p:spPr>
          <a:xfrm>
            <a:off x="3683725" y="1301929"/>
            <a:ext cx="5029200" cy="5029200"/>
          </a:xfrm>
          <a:prstGeom prst="frame">
            <a:avLst>
              <a:gd name="adj1" fmla="val 1388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0881F345-7416-4CA4-813E-57AAA18D7E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76370" y="709751"/>
            <a:ext cx="4296728" cy="4968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20E28CAD-AAB2-4FAD-8B07-DA86876356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116183" y="2699658"/>
            <a:ext cx="4200933" cy="26247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6" name="Frame 4">
            <a:extLst>
              <a:ext uri="{FF2B5EF4-FFF2-40B4-BE49-F238E27FC236}">
                <a16:creationId xmlns:a16="http://schemas.microsoft.com/office/drawing/2014/main" xmlns="" id="{EE289FF9-BA24-4B74-91D0-A352EED5CA14}"/>
              </a:ext>
            </a:extLst>
          </p:cNvPr>
          <p:cNvSpPr/>
          <p:nvPr userDrawn="1"/>
        </p:nvSpPr>
        <p:spPr>
          <a:xfrm>
            <a:off x="6690167" y="531998"/>
            <a:ext cx="4699322" cy="5323746"/>
          </a:xfrm>
          <a:prstGeom prst="frame">
            <a:avLst>
              <a:gd name="adj1" fmla="val 1388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4">
            <a:extLst>
              <a:ext uri="{FF2B5EF4-FFF2-40B4-BE49-F238E27FC236}">
                <a16:creationId xmlns:a16="http://schemas.microsoft.com/office/drawing/2014/main" xmlns="" id="{EE289FF9-BA24-4B74-91D0-A352EED5CA14}"/>
              </a:ext>
            </a:extLst>
          </p:cNvPr>
          <p:cNvSpPr/>
          <p:nvPr userDrawn="1"/>
        </p:nvSpPr>
        <p:spPr>
          <a:xfrm>
            <a:off x="1898248" y="2534856"/>
            <a:ext cx="4605394" cy="2974694"/>
          </a:xfrm>
          <a:prstGeom prst="frame">
            <a:avLst>
              <a:gd name="adj1" fmla="val 1388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68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ame 15">
            <a:extLst>
              <a:ext uri="{FF2B5EF4-FFF2-40B4-BE49-F238E27FC236}">
                <a16:creationId xmlns:a16="http://schemas.microsoft.com/office/drawing/2014/main" xmlns="" id="{28E07EC3-455D-498E-8678-25495A9A603D}"/>
              </a:ext>
            </a:extLst>
          </p:cNvPr>
          <p:cNvSpPr/>
          <p:nvPr userDrawn="1"/>
        </p:nvSpPr>
        <p:spPr>
          <a:xfrm>
            <a:off x="5706238" y="1134290"/>
            <a:ext cx="5658448" cy="2749733"/>
          </a:xfrm>
          <a:prstGeom prst="frame">
            <a:avLst>
              <a:gd name="adj1" fmla="val 1388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061880F9-20D3-4626-A329-F4C73B4556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868938" y="1889760"/>
            <a:ext cx="3277824" cy="4968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8DF69E93-AE09-4200-A06B-AF62BA2DEF83}"/>
              </a:ext>
            </a:extLst>
          </p:cNvPr>
          <p:cNvSpPr/>
          <p:nvPr userDrawn="1"/>
        </p:nvSpPr>
        <p:spPr>
          <a:xfrm>
            <a:off x="0" y="0"/>
            <a:ext cx="391886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xmlns="" id="{C10B3C62-656F-435D-9524-4DDA6D575D2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777707" y="-1"/>
            <a:ext cx="3277824" cy="364889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Sent to Back </a:t>
            </a:r>
          </a:p>
        </p:txBody>
      </p:sp>
      <p:sp>
        <p:nvSpPr>
          <p:cNvPr id="6" name="Frame 15">
            <a:extLst>
              <a:ext uri="{FF2B5EF4-FFF2-40B4-BE49-F238E27FC236}">
                <a16:creationId xmlns:a16="http://schemas.microsoft.com/office/drawing/2014/main" xmlns="" id="{28E07EC3-455D-498E-8678-25495A9A603D}"/>
              </a:ext>
            </a:extLst>
          </p:cNvPr>
          <p:cNvSpPr/>
          <p:nvPr userDrawn="1"/>
        </p:nvSpPr>
        <p:spPr>
          <a:xfrm>
            <a:off x="678626" y="3219662"/>
            <a:ext cx="5658448" cy="2749733"/>
          </a:xfrm>
          <a:prstGeom prst="frame">
            <a:avLst>
              <a:gd name="adj1" fmla="val 1388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001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44E94AA2-6741-4B89-86E7-853BEEED444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3283" y="609602"/>
            <a:ext cx="4357687" cy="563879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094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DD012822-4416-4F80-A10A-43EECCA89C04}"/>
              </a:ext>
            </a:extLst>
          </p:cNvPr>
          <p:cNvSpPr/>
          <p:nvPr userDrawn="1"/>
        </p:nvSpPr>
        <p:spPr>
          <a:xfrm>
            <a:off x="-19049" y="152400"/>
            <a:ext cx="12211051" cy="4691270"/>
          </a:xfrm>
          <a:custGeom>
            <a:avLst/>
            <a:gdLst>
              <a:gd name="connsiteX0" fmla="*/ 0 w 12211051"/>
              <a:gd name="connsiteY0" fmla="*/ 0 h 4691270"/>
              <a:gd name="connsiteX1" fmla="*/ 12211051 w 12211051"/>
              <a:gd name="connsiteY1" fmla="*/ 0 h 4691270"/>
              <a:gd name="connsiteX2" fmla="*/ 12211051 w 12211051"/>
              <a:gd name="connsiteY2" fmla="*/ 2792547 h 4691270"/>
              <a:gd name="connsiteX3" fmla="*/ 11803470 w 12211051"/>
              <a:gd name="connsiteY3" fmla="*/ 3063047 h 4691270"/>
              <a:gd name="connsiteX4" fmla="*/ 6115052 w 12211051"/>
              <a:gd name="connsiteY4" fmla="*/ 4691270 h 4691270"/>
              <a:gd name="connsiteX5" fmla="*/ 426632 w 12211051"/>
              <a:gd name="connsiteY5" fmla="*/ 3063047 h 4691270"/>
              <a:gd name="connsiteX6" fmla="*/ 0 w 12211051"/>
              <a:gd name="connsiteY6" fmla="*/ 2779903 h 4691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11051" h="4691270">
                <a:moveTo>
                  <a:pt x="0" y="0"/>
                </a:moveTo>
                <a:lnTo>
                  <a:pt x="12211051" y="0"/>
                </a:lnTo>
                <a:lnTo>
                  <a:pt x="12211051" y="2792547"/>
                </a:lnTo>
                <a:lnTo>
                  <a:pt x="11803470" y="3063047"/>
                </a:lnTo>
                <a:cubicBezTo>
                  <a:pt x="10153287" y="4094971"/>
                  <a:pt x="8203683" y="4691270"/>
                  <a:pt x="6115052" y="4691270"/>
                </a:cubicBezTo>
                <a:cubicBezTo>
                  <a:pt x="4026419" y="4691270"/>
                  <a:pt x="2076815" y="4094971"/>
                  <a:pt x="426632" y="3063047"/>
                </a:cubicBezTo>
                <a:lnTo>
                  <a:pt x="0" y="277990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xmlns="" id="{A945D968-BD9C-4190-898A-1E986357602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34802" y="-115747"/>
            <a:ext cx="12211051" cy="4682068"/>
          </a:xfrm>
          <a:custGeom>
            <a:avLst/>
            <a:gdLst>
              <a:gd name="connsiteX0" fmla="*/ 0 w 12211051"/>
              <a:gd name="connsiteY0" fmla="*/ 0 h 4691270"/>
              <a:gd name="connsiteX1" fmla="*/ 12211051 w 12211051"/>
              <a:gd name="connsiteY1" fmla="*/ 0 h 4691270"/>
              <a:gd name="connsiteX2" fmla="*/ 12211051 w 12211051"/>
              <a:gd name="connsiteY2" fmla="*/ 2792547 h 4691270"/>
              <a:gd name="connsiteX3" fmla="*/ 11803470 w 12211051"/>
              <a:gd name="connsiteY3" fmla="*/ 3063047 h 4691270"/>
              <a:gd name="connsiteX4" fmla="*/ 6115051 w 12211051"/>
              <a:gd name="connsiteY4" fmla="*/ 4691270 h 4691270"/>
              <a:gd name="connsiteX5" fmla="*/ 426632 w 12211051"/>
              <a:gd name="connsiteY5" fmla="*/ 3063047 h 4691270"/>
              <a:gd name="connsiteX6" fmla="*/ 0 w 12211051"/>
              <a:gd name="connsiteY6" fmla="*/ 2779903 h 4691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11051" h="4691270">
                <a:moveTo>
                  <a:pt x="0" y="0"/>
                </a:moveTo>
                <a:lnTo>
                  <a:pt x="12211051" y="0"/>
                </a:lnTo>
                <a:lnTo>
                  <a:pt x="12211051" y="2792547"/>
                </a:lnTo>
                <a:lnTo>
                  <a:pt x="11803470" y="3063047"/>
                </a:lnTo>
                <a:cubicBezTo>
                  <a:pt x="10153287" y="4094971"/>
                  <a:pt x="8203683" y="4691270"/>
                  <a:pt x="6115051" y="4691270"/>
                </a:cubicBezTo>
                <a:cubicBezTo>
                  <a:pt x="4026419" y="4691270"/>
                  <a:pt x="2076815" y="4094971"/>
                  <a:pt x="426632" y="3063047"/>
                </a:cubicBezTo>
                <a:lnTo>
                  <a:pt x="0" y="277990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C2B92CFF-A727-4E94-A1E2-1FF95FB24D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500665" y="2855543"/>
            <a:ext cx="1963858" cy="1963858"/>
          </a:xfrm>
          <a:custGeom>
            <a:avLst/>
            <a:gdLst>
              <a:gd name="connsiteX0" fmla="*/ 1349829 w 2699658"/>
              <a:gd name="connsiteY0" fmla="*/ 0 h 2699658"/>
              <a:gd name="connsiteX1" fmla="*/ 2699658 w 2699658"/>
              <a:gd name="connsiteY1" fmla="*/ 1349829 h 2699658"/>
              <a:gd name="connsiteX2" fmla="*/ 1349829 w 2699658"/>
              <a:gd name="connsiteY2" fmla="*/ 2699658 h 2699658"/>
              <a:gd name="connsiteX3" fmla="*/ 0 w 2699658"/>
              <a:gd name="connsiteY3" fmla="*/ 1349829 h 2699658"/>
              <a:gd name="connsiteX4" fmla="*/ 1349829 w 2699658"/>
              <a:gd name="connsiteY4" fmla="*/ 0 h 269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658" h="2699658">
                <a:moveTo>
                  <a:pt x="1349829" y="0"/>
                </a:moveTo>
                <a:cubicBezTo>
                  <a:pt x="2095319" y="0"/>
                  <a:pt x="2699658" y="604339"/>
                  <a:pt x="2699658" y="1349829"/>
                </a:cubicBezTo>
                <a:cubicBezTo>
                  <a:pt x="2699658" y="2095319"/>
                  <a:pt x="2095319" y="2699658"/>
                  <a:pt x="1349829" y="2699658"/>
                </a:cubicBezTo>
                <a:cubicBezTo>
                  <a:pt x="604339" y="2699658"/>
                  <a:pt x="0" y="2095319"/>
                  <a:pt x="0" y="1349829"/>
                </a:cubicBezTo>
                <a:cubicBezTo>
                  <a:pt x="0" y="604339"/>
                  <a:pt x="604339" y="0"/>
                  <a:pt x="134982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6E75EE72-42AA-4A0B-A52A-4E7784D1C60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088795" y="3584392"/>
            <a:ext cx="1963858" cy="1963858"/>
          </a:xfrm>
          <a:custGeom>
            <a:avLst/>
            <a:gdLst>
              <a:gd name="connsiteX0" fmla="*/ 1349829 w 2699658"/>
              <a:gd name="connsiteY0" fmla="*/ 0 h 2699658"/>
              <a:gd name="connsiteX1" fmla="*/ 2699658 w 2699658"/>
              <a:gd name="connsiteY1" fmla="*/ 1349829 h 2699658"/>
              <a:gd name="connsiteX2" fmla="*/ 1349829 w 2699658"/>
              <a:gd name="connsiteY2" fmla="*/ 2699658 h 2699658"/>
              <a:gd name="connsiteX3" fmla="*/ 0 w 2699658"/>
              <a:gd name="connsiteY3" fmla="*/ 1349829 h 2699658"/>
              <a:gd name="connsiteX4" fmla="*/ 1349829 w 2699658"/>
              <a:gd name="connsiteY4" fmla="*/ 0 h 269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658" h="2699658">
                <a:moveTo>
                  <a:pt x="1349829" y="0"/>
                </a:moveTo>
                <a:cubicBezTo>
                  <a:pt x="2095319" y="0"/>
                  <a:pt x="2699658" y="604339"/>
                  <a:pt x="2699658" y="1349829"/>
                </a:cubicBezTo>
                <a:cubicBezTo>
                  <a:pt x="2699658" y="2095319"/>
                  <a:pt x="2095319" y="2699658"/>
                  <a:pt x="1349829" y="2699658"/>
                </a:cubicBezTo>
                <a:cubicBezTo>
                  <a:pt x="604339" y="2699658"/>
                  <a:pt x="0" y="2095319"/>
                  <a:pt x="0" y="1349829"/>
                </a:cubicBezTo>
                <a:cubicBezTo>
                  <a:pt x="0" y="604339"/>
                  <a:pt x="604339" y="0"/>
                  <a:pt x="134982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CDBFC563-895A-4F00-B84C-20208759705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694017" y="2855543"/>
            <a:ext cx="1963858" cy="1963858"/>
          </a:xfrm>
          <a:custGeom>
            <a:avLst/>
            <a:gdLst>
              <a:gd name="connsiteX0" fmla="*/ 1349829 w 2699658"/>
              <a:gd name="connsiteY0" fmla="*/ 0 h 2699658"/>
              <a:gd name="connsiteX1" fmla="*/ 2699658 w 2699658"/>
              <a:gd name="connsiteY1" fmla="*/ 1349829 h 2699658"/>
              <a:gd name="connsiteX2" fmla="*/ 1349829 w 2699658"/>
              <a:gd name="connsiteY2" fmla="*/ 2699658 h 2699658"/>
              <a:gd name="connsiteX3" fmla="*/ 0 w 2699658"/>
              <a:gd name="connsiteY3" fmla="*/ 1349829 h 2699658"/>
              <a:gd name="connsiteX4" fmla="*/ 1349829 w 2699658"/>
              <a:gd name="connsiteY4" fmla="*/ 0 h 269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658" h="2699658">
                <a:moveTo>
                  <a:pt x="1349829" y="0"/>
                </a:moveTo>
                <a:cubicBezTo>
                  <a:pt x="2095319" y="0"/>
                  <a:pt x="2699658" y="604339"/>
                  <a:pt x="2699658" y="1349829"/>
                </a:cubicBezTo>
                <a:cubicBezTo>
                  <a:pt x="2699658" y="2095319"/>
                  <a:pt x="2095319" y="2699658"/>
                  <a:pt x="1349829" y="2699658"/>
                </a:cubicBezTo>
                <a:cubicBezTo>
                  <a:pt x="604339" y="2699658"/>
                  <a:pt x="0" y="2095319"/>
                  <a:pt x="0" y="1349829"/>
                </a:cubicBezTo>
                <a:cubicBezTo>
                  <a:pt x="0" y="604339"/>
                  <a:pt x="604339" y="0"/>
                  <a:pt x="134982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2373820390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xmlns="" id="{CCFF0BFD-D27D-472F-8609-6A70CC4B32D9}"/>
              </a:ext>
            </a:extLst>
          </p:cNvPr>
          <p:cNvSpPr/>
          <p:nvPr userDrawn="1"/>
        </p:nvSpPr>
        <p:spPr>
          <a:xfrm>
            <a:off x="-72829" y="-120964"/>
            <a:ext cx="7099930" cy="70999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xmlns="" id="{DED67292-5165-491F-87AC-100E6A136F6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72608" y="3531407"/>
            <a:ext cx="4212569" cy="3029626"/>
          </a:xfrm>
          <a:custGeom>
            <a:avLst/>
            <a:gdLst>
              <a:gd name="connsiteX0" fmla="*/ 2587894 w 4212569"/>
              <a:gd name="connsiteY0" fmla="*/ 0 h 3029626"/>
              <a:gd name="connsiteX1" fmla="*/ 4212569 w 4212569"/>
              <a:gd name="connsiteY1" fmla="*/ 2581665 h 3029626"/>
              <a:gd name="connsiteX2" fmla="*/ 4097442 w 4212569"/>
              <a:gd name="connsiteY2" fmla="*/ 2651607 h 3029626"/>
              <a:gd name="connsiteX3" fmla="*/ 2604529 w 4212569"/>
              <a:gd name="connsiteY3" fmla="*/ 3029626 h 3029626"/>
              <a:gd name="connsiteX4" fmla="*/ 7398 w 4212569"/>
              <a:gd name="connsiteY4" fmla="*/ 1648743 h 3029626"/>
              <a:gd name="connsiteX5" fmla="*/ 0 w 4212569"/>
              <a:gd name="connsiteY5" fmla="*/ 1636566 h 302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2569" h="3029626">
                <a:moveTo>
                  <a:pt x="2587894" y="0"/>
                </a:moveTo>
                <a:lnTo>
                  <a:pt x="4212569" y="2581665"/>
                </a:lnTo>
                <a:lnTo>
                  <a:pt x="4097442" y="2651607"/>
                </a:lnTo>
                <a:cubicBezTo>
                  <a:pt x="3653654" y="2892687"/>
                  <a:pt x="3145083" y="3029626"/>
                  <a:pt x="2604529" y="3029626"/>
                </a:cubicBezTo>
                <a:cubicBezTo>
                  <a:pt x="1523420" y="3029626"/>
                  <a:pt x="570247" y="2481869"/>
                  <a:pt x="7398" y="1648743"/>
                </a:cubicBezTo>
                <a:lnTo>
                  <a:pt x="0" y="16365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xmlns="" id="{A1410677-0982-462F-988C-9E699DBD934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69095" y="296968"/>
            <a:ext cx="4212570" cy="3029626"/>
          </a:xfrm>
          <a:custGeom>
            <a:avLst/>
            <a:gdLst>
              <a:gd name="connsiteX0" fmla="*/ 1608042 w 4212570"/>
              <a:gd name="connsiteY0" fmla="*/ 0 h 3029626"/>
              <a:gd name="connsiteX1" fmla="*/ 4205172 w 4212570"/>
              <a:gd name="connsiteY1" fmla="*/ 1380883 h 3029626"/>
              <a:gd name="connsiteX2" fmla="*/ 4212570 w 4212570"/>
              <a:gd name="connsiteY2" fmla="*/ 1393060 h 3029626"/>
              <a:gd name="connsiteX3" fmla="*/ 1624674 w 4212570"/>
              <a:gd name="connsiteY3" fmla="*/ 3029626 h 3029626"/>
              <a:gd name="connsiteX4" fmla="*/ 0 w 4212570"/>
              <a:gd name="connsiteY4" fmla="*/ 447962 h 3029626"/>
              <a:gd name="connsiteX5" fmla="*/ 115129 w 4212570"/>
              <a:gd name="connsiteY5" fmla="*/ 378019 h 3029626"/>
              <a:gd name="connsiteX6" fmla="*/ 1608042 w 4212570"/>
              <a:gd name="connsiteY6" fmla="*/ 0 h 302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12570" h="3029626">
                <a:moveTo>
                  <a:pt x="1608042" y="0"/>
                </a:moveTo>
                <a:cubicBezTo>
                  <a:pt x="2689150" y="0"/>
                  <a:pt x="3642324" y="547757"/>
                  <a:pt x="4205172" y="1380883"/>
                </a:cubicBezTo>
                <a:lnTo>
                  <a:pt x="4212570" y="1393060"/>
                </a:lnTo>
                <a:lnTo>
                  <a:pt x="1624674" y="3029626"/>
                </a:lnTo>
                <a:lnTo>
                  <a:pt x="0" y="447962"/>
                </a:lnTo>
                <a:lnTo>
                  <a:pt x="115129" y="378019"/>
                </a:lnTo>
                <a:cubicBezTo>
                  <a:pt x="558917" y="136939"/>
                  <a:pt x="1067487" y="0"/>
                  <a:pt x="160804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CFB9C5B7-DE0C-4B12-B0DB-3272E6B3E24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45104" y="819868"/>
            <a:ext cx="3032380" cy="4209576"/>
          </a:xfrm>
          <a:custGeom>
            <a:avLst/>
            <a:gdLst>
              <a:gd name="connsiteX0" fmla="*/ 1400640 w 3032380"/>
              <a:gd name="connsiteY0" fmla="*/ 0 h 4209576"/>
              <a:gd name="connsiteX1" fmla="*/ 3032380 w 3032380"/>
              <a:gd name="connsiteY1" fmla="*/ 2580264 h 4209576"/>
              <a:gd name="connsiteX2" fmla="*/ 443346 w 3032380"/>
              <a:gd name="connsiteY2" fmla="*/ 4209576 h 4209576"/>
              <a:gd name="connsiteX3" fmla="*/ 378020 w 3032380"/>
              <a:gd name="connsiteY3" fmla="*/ 4102046 h 4209576"/>
              <a:gd name="connsiteX4" fmla="*/ 0 w 3032380"/>
              <a:gd name="connsiteY4" fmla="*/ 2609133 h 4209576"/>
              <a:gd name="connsiteX5" fmla="*/ 1380883 w 3032380"/>
              <a:gd name="connsiteY5" fmla="*/ 12002 h 420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32380" h="4209576">
                <a:moveTo>
                  <a:pt x="1400640" y="0"/>
                </a:moveTo>
                <a:lnTo>
                  <a:pt x="3032380" y="2580264"/>
                </a:lnTo>
                <a:lnTo>
                  <a:pt x="443346" y="4209576"/>
                </a:lnTo>
                <a:lnTo>
                  <a:pt x="378020" y="4102046"/>
                </a:lnTo>
                <a:cubicBezTo>
                  <a:pt x="136939" y="3658258"/>
                  <a:pt x="0" y="3149687"/>
                  <a:pt x="0" y="2609133"/>
                </a:cubicBezTo>
                <a:cubicBezTo>
                  <a:pt x="0" y="1528024"/>
                  <a:pt x="547757" y="574851"/>
                  <a:pt x="1380883" y="1200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4214290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xmlns="" id="{4807046C-F888-4A36-A40A-256FAD5D0C4E}"/>
              </a:ext>
            </a:extLst>
          </p:cNvPr>
          <p:cNvSpPr/>
          <p:nvPr userDrawn="1"/>
        </p:nvSpPr>
        <p:spPr>
          <a:xfrm>
            <a:off x="356152" y="556591"/>
            <a:ext cx="11479696" cy="6042992"/>
          </a:xfrm>
          <a:prstGeom prst="frame">
            <a:avLst>
              <a:gd name="adj1" fmla="val 58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xmlns="" id="{6396103F-7E16-4445-B7A5-DADC79F7C85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29" y="3170583"/>
            <a:ext cx="10895743" cy="313082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2095866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BC1F52E4-0937-444F-8AD3-B1FD32324A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28174" y="1749287"/>
            <a:ext cx="2351879" cy="33594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xmlns="" id="{097D96F0-BD2F-4BB4-952C-64666901CE2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56098" y="1749287"/>
            <a:ext cx="2351879" cy="33594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xmlns="" id="{2E5AD868-2386-4CB4-B210-0441167F4D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11943" y="1749287"/>
            <a:ext cx="2351879" cy="33594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xmlns="" id="{041EB254-2AAD-4511-9345-C2189BB805B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84022" y="1749287"/>
            <a:ext cx="2351879" cy="33594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016069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ame 15">
            <a:extLst>
              <a:ext uri="{FF2B5EF4-FFF2-40B4-BE49-F238E27FC236}">
                <a16:creationId xmlns:a16="http://schemas.microsoft.com/office/drawing/2014/main" xmlns="" id="{28E07EC3-455D-498E-8678-25495A9A603D}"/>
              </a:ext>
            </a:extLst>
          </p:cNvPr>
          <p:cNvSpPr/>
          <p:nvPr userDrawn="1"/>
        </p:nvSpPr>
        <p:spPr>
          <a:xfrm>
            <a:off x="428182" y="1701449"/>
            <a:ext cx="6655524" cy="3460860"/>
          </a:xfrm>
          <a:prstGeom prst="frame">
            <a:avLst>
              <a:gd name="adj1" fmla="val 1388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A65C28F1-592D-4143-ABAD-910376B19CFF}"/>
              </a:ext>
            </a:extLst>
          </p:cNvPr>
          <p:cNvSpPr/>
          <p:nvPr userDrawn="1"/>
        </p:nvSpPr>
        <p:spPr>
          <a:xfrm>
            <a:off x="6643991" y="0"/>
            <a:ext cx="3698132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그림 개체 틀 2">
            <a:extLst>
              <a:ext uri="{FF2B5EF4-FFF2-40B4-BE49-F238E27FC236}">
                <a16:creationId xmlns:a16="http://schemas.microsoft.com/office/drawing/2014/main" xmlns="" id="{3269F874-2185-4FFF-8F71-140FD1A5A0C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28" y="1863585"/>
            <a:ext cx="5995863" cy="313082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78" name="그림 개체 틀 2">
            <a:extLst>
              <a:ext uri="{FF2B5EF4-FFF2-40B4-BE49-F238E27FC236}">
                <a16:creationId xmlns:a16="http://schemas.microsoft.com/office/drawing/2014/main" xmlns="" id="{7C68091A-0EDD-450A-9532-701CA57CA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43992" y="1863585"/>
            <a:ext cx="1848255" cy="1677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79" name="그림 개체 틀 2">
            <a:extLst>
              <a:ext uri="{FF2B5EF4-FFF2-40B4-BE49-F238E27FC236}">
                <a16:creationId xmlns:a16="http://schemas.microsoft.com/office/drawing/2014/main" xmlns="" id="{8D2A51E8-6E77-4B9C-BA4A-73DA739F7C4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93868" y="1863585"/>
            <a:ext cx="1848255" cy="1677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80" name="그림 개체 틀 2">
            <a:extLst>
              <a:ext uri="{FF2B5EF4-FFF2-40B4-BE49-F238E27FC236}">
                <a16:creationId xmlns:a16="http://schemas.microsoft.com/office/drawing/2014/main" xmlns="" id="{CA10DD2B-76AB-41C7-B0A3-C8147C247B5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343745" y="1863585"/>
            <a:ext cx="1848255" cy="1677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24810138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xmlns="" id="{ABEE7B6C-5524-4375-B9A4-E13CF7FE66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07621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DDB49639-FE47-44C5-AD62-716168A4D8D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0"/>
            <a:ext cx="6511687" cy="6858000"/>
          </a:xfrm>
          <a:custGeom>
            <a:avLst/>
            <a:gdLst>
              <a:gd name="connsiteX0" fmla="*/ 0 w 5995863"/>
              <a:gd name="connsiteY0" fmla="*/ 0 h 6858000"/>
              <a:gd name="connsiteX1" fmla="*/ 5995863 w 5995863"/>
              <a:gd name="connsiteY1" fmla="*/ 0 h 6858000"/>
              <a:gd name="connsiteX2" fmla="*/ 5995863 w 5995863"/>
              <a:gd name="connsiteY2" fmla="*/ 6858000 h 6858000"/>
              <a:gd name="connsiteX3" fmla="*/ 0 w 5995863"/>
              <a:gd name="connsiteY3" fmla="*/ 6858000 h 6858000"/>
              <a:gd name="connsiteX4" fmla="*/ 0 w 5995863"/>
              <a:gd name="connsiteY4" fmla="*/ 0 h 6858000"/>
              <a:gd name="connsiteX0" fmla="*/ 0 w 6001966"/>
              <a:gd name="connsiteY0" fmla="*/ 0 h 6858000"/>
              <a:gd name="connsiteX1" fmla="*/ 5995863 w 6001966"/>
              <a:gd name="connsiteY1" fmla="*/ 0 h 6858000"/>
              <a:gd name="connsiteX2" fmla="*/ 6001966 w 6001966"/>
              <a:gd name="connsiteY2" fmla="*/ 3258766 h 6858000"/>
              <a:gd name="connsiteX3" fmla="*/ 5995863 w 6001966"/>
              <a:gd name="connsiteY3" fmla="*/ 6858000 h 6858000"/>
              <a:gd name="connsiteX4" fmla="*/ 0 w 6001966"/>
              <a:gd name="connsiteY4" fmla="*/ 6858000 h 6858000"/>
              <a:gd name="connsiteX5" fmla="*/ 0 w 6001966"/>
              <a:gd name="connsiteY5" fmla="*/ 0 h 6858000"/>
              <a:gd name="connsiteX0" fmla="*/ 0 w 5995869"/>
              <a:gd name="connsiteY0" fmla="*/ 0 h 6858000"/>
              <a:gd name="connsiteX1" fmla="*/ 5995863 w 5995869"/>
              <a:gd name="connsiteY1" fmla="*/ 0 h 6858000"/>
              <a:gd name="connsiteX2" fmla="*/ 5554494 w 5995869"/>
              <a:gd name="connsiteY2" fmla="*/ 3307405 h 6858000"/>
              <a:gd name="connsiteX3" fmla="*/ 5995863 w 5995869"/>
              <a:gd name="connsiteY3" fmla="*/ 6858000 h 6858000"/>
              <a:gd name="connsiteX4" fmla="*/ 0 w 5995869"/>
              <a:gd name="connsiteY4" fmla="*/ 6858000 h 6858000"/>
              <a:gd name="connsiteX5" fmla="*/ 0 w 5995869"/>
              <a:gd name="connsiteY5" fmla="*/ 0 h 6858000"/>
              <a:gd name="connsiteX0" fmla="*/ 0 w 5995869"/>
              <a:gd name="connsiteY0" fmla="*/ 0 h 6858000"/>
              <a:gd name="connsiteX1" fmla="*/ 5995863 w 5995869"/>
              <a:gd name="connsiteY1" fmla="*/ 0 h 6858000"/>
              <a:gd name="connsiteX2" fmla="*/ 5554494 w 5995869"/>
              <a:gd name="connsiteY2" fmla="*/ 3307405 h 6858000"/>
              <a:gd name="connsiteX3" fmla="*/ 5704033 w 5995869"/>
              <a:gd name="connsiteY3" fmla="*/ 6838544 h 6858000"/>
              <a:gd name="connsiteX4" fmla="*/ 0 w 5995869"/>
              <a:gd name="connsiteY4" fmla="*/ 6858000 h 6858000"/>
              <a:gd name="connsiteX5" fmla="*/ 0 w 5995869"/>
              <a:gd name="connsiteY5" fmla="*/ 0 h 6858000"/>
              <a:gd name="connsiteX0" fmla="*/ 0 w 5995869"/>
              <a:gd name="connsiteY0" fmla="*/ 0 h 6858000"/>
              <a:gd name="connsiteX1" fmla="*/ 5995863 w 5995869"/>
              <a:gd name="connsiteY1" fmla="*/ 0 h 6858000"/>
              <a:gd name="connsiteX2" fmla="*/ 5496128 w 5995869"/>
              <a:gd name="connsiteY2" fmla="*/ 3307405 h 6858000"/>
              <a:gd name="connsiteX3" fmla="*/ 5704033 w 5995869"/>
              <a:gd name="connsiteY3" fmla="*/ 6838544 h 6858000"/>
              <a:gd name="connsiteX4" fmla="*/ 0 w 5995869"/>
              <a:gd name="connsiteY4" fmla="*/ 6858000 h 6858000"/>
              <a:gd name="connsiteX5" fmla="*/ 0 w 5995869"/>
              <a:gd name="connsiteY5" fmla="*/ 0 h 6858000"/>
              <a:gd name="connsiteX0" fmla="*/ 0 w 6268240"/>
              <a:gd name="connsiteY0" fmla="*/ 0 h 6858000"/>
              <a:gd name="connsiteX1" fmla="*/ 6268237 w 6268240"/>
              <a:gd name="connsiteY1" fmla="*/ 0 h 6858000"/>
              <a:gd name="connsiteX2" fmla="*/ 5496128 w 6268240"/>
              <a:gd name="connsiteY2" fmla="*/ 3307405 h 6858000"/>
              <a:gd name="connsiteX3" fmla="*/ 5704033 w 6268240"/>
              <a:gd name="connsiteY3" fmla="*/ 6838544 h 6858000"/>
              <a:gd name="connsiteX4" fmla="*/ 0 w 6268240"/>
              <a:gd name="connsiteY4" fmla="*/ 6858000 h 6858000"/>
              <a:gd name="connsiteX5" fmla="*/ 0 w 6268240"/>
              <a:gd name="connsiteY5" fmla="*/ 0 h 6858000"/>
              <a:gd name="connsiteX0" fmla="*/ 0 w 6268240"/>
              <a:gd name="connsiteY0" fmla="*/ 0 h 6858000"/>
              <a:gd name="connsiteX1" fmla="*/ 6268237 w 6268240"/>
              <a:gd name="connsiteY1" fmla="*/ 0 h 6858000"/>
              <a:gd name="connsiteX2" fmla="*/ 5496128 w 6268240"/>
              <a:gd name="connsiteY2" fmla="*/ 3307405 h 6858000"/>
              <a:gd name="connsiteX3" fmla="*/ 5742943 w 6268240"/>
              <a:gd name="connsiteY3" fmla="*/ 6857999 h 6858000"/>
              <a:gd name="connsiteX4" fmla="*/ 0 w 6268240"/>
              <a:gd name="connsiteY4" fmla="*/ 6858000 h 6858000"/>
              <a:gd name="connsiteX5" fmla="*/ 0 w 6268240"/>
              <a:gd name="connsiteY5" fmla="*/ 0 h 6858000"/>
              <a:gd name="connsiteX0" fmla="*/ 0 w 6268240"/>
              <a:gd name="connsiteY0" fmla="*/ 0 h 6858000"/>
              <a:gd name="connsiteX1" fmla="*/ 6268237 w 6268240"/>
              <a:gd name="connsiteY1" fmla="*/ 0 h 6858000"/>
              <a:gd name="connsiteX2" fmla="*/ 5496128 w 6268240"/>
              <a:gd name="connsiteY2" fmla="*/ 3307405 h 6858000"/>
              <a:gd name="connsiteX3" fmla="*/ 5742943 w 6268240"/>
              <a:gd name="connsiteY3" fmla="*/ 6857999 h 6858000"/>
              <a:gd name="connsiteX4" fmla="*/ 0 w 6268240"/>
              <a:gd name="connsiteY4" fmla="*/ 6858000 h 6858000"/>
              <a:gd name="connsiteX5" fmla="*/ 0 w 6268240"/>
              <a:gd name="connsiteY5" fmla="*/ 0 h 6858000"/>
              <a:gd name="connsiteX0" fmla="*/ 0 w 6268239"/>
              <a:gd name="connsiteY0" fmla="*/ 0 h 6858000"/>
              <a:gd name="connsiteX1" fmla="*/ 6268237 w 6268239"/>
              <a:gd name="connsiteY1" fmla="*/ 0 h 6858000"/>
              <a:gd name="connsiteX2" fmla="*/ 5223754 w 6268239"/>
              <a:gd name="connsiteY2" fmla="*/ 4270443 h 6858000"/>
              <a:gd name="connsiteX3" fmla="*/ 5742943 w 6268239"/>
              <a:gd name="connsiteY3" fmla="*/ 6857999 h 6858000"/>
              <a:gd name="connsiteX4" fmla="*/ 0 w 6268239"/>
              <a:gd name="connsiteY4" fmla="*/ 6858000 h 6858000"/>
              <a:gd name="connsiteX5" fmla="*/ 0 w 6268239"/>
              <a:gd name="connsiteY5" fmla="*/ 0 h 6858000"/>
              <a:gd name="connsiteX0" fmla="*/ 0 w 6268239"/>
              <a:gd name="connsiteY0" fmla="*/ 0 h 6858000"/>
              <a:gd name="connsiteX1" fmla="*/ 6268237 w 6268239"/>
              <a:gd name="connsiteY1" fmla="*/ 0 h 6858000"/>
              <a:gd name="connsiteX2" fmla="*/ 5223754 w 6268239"/>
              <a:gd name="connsiteY2" fmla="*/ 4270443 h 6858000"/>
              <a:gd name="connsiteX3" fmla="*/ 5742943 w 6268239"/>
              <a:gd name="connsiteY3" fmla="*/ 6857999 h 6858000"/>
              <a:gd name="connsiteX4" fmla="*/ 0 w 6268239"/>
              <a:gd name="connsiteY4" fmla="*/ 6858000 h 6858000"/>
              <a:gd name="connsiteX5" fmla="*/ 0 w 6268239"/>
              <a:gd name="connsiteY5" fmla="*/ 0 h 6858000"/>
              <a:gd name="connsiteX0" fmla="*/ 0 w 6511430"/>
              <a:gd name="connsiteY0" fmla="*/ 0 h 6858000"/>
              <a:gd name="connsiteX1" fmla="*/ 6511428 w 6511430"/>
              <a:gd name="connsiteY1" fmla="*/ 9727 h 6858000"/>
              <a:gd name="connsiteX2" fmla="*/ 5223754 w 6511430"/>
              <a:gd name="connsiteY2" fmla="*/ 4270443 h 6858000"/>
              <a:gd name="connsiteX3" fmla="*/ 5742943 w 6511430"/>
              <a:gd name="connsiteY3" fmla="*/ 6857999 h 6858000"/>
              <a:gd name="connsiteX4" fmla="*/ 0 w 6511430"/>
              <a:gd name="connsiteY4" fmla="*/ 6858000 h 6858000"/>
              <a:gd name="connsiteX5" fmla="*/ 0 w 6511430"/>
              <a:gd name="connsiteY5" fmla="*/ 0 h 6858000"/>
              <a:gd name="connsiteX0" fmla="*/ 0 w 6511689"/>
              <a:gd name="connsiteY0" fmla="*/ 0 h 6858000"/>
              <a:gd name="connsiteX1" fmla="*/ 6511428 w 6511689"/>
              <a:gd name="connsiteY1" fmla="*/ 9727 h 6858000"/>
              <a:gd name="connsiteX2" fmla="*/ 5223754 w 6511689"/>
              <a:gd name="connsiteY2" fmla="*/ 4270443 h 6858000"/>
              <a:gd name="connsiteX3" fmla="*/ 5742943 w 6511689"/>
              <a:gd name="connsiteY3" fmla="*/ 6857999 h 6858000"/>
              <a:gd name="connsiteX4" fmla="*/ 0 w 6511689"/>
              <a:gd name="connsiteY4" fmla="*/ 6858000 h 6858000"/>
              <a:gd name="connsiteX5" fmla="*/ 0 w 6511689"/>
              <a:gd name="connsiteY5" fmla="*/ 0 h 6858000"/>
              <a:gd name="connsiteX0" fmla="*/ 0 w 6511673"/>
              <a:gd name="connsiteY0" fmla="*/ 0 h 6858000"/>
              <a:gd name="connsiteX1" fmla="*/ 6511428 w 6511673"/>
              <a:gd name="connsiteY1" fmla="*/ 9727 h 6858000"/>
              <a:gd name="connsiteX2" fmla="*/ 5136205 w 6511673"/>
              <a:gd name="connsiteY2" fmla="*/ 4659549 h 6858000"/>
              <a:gd name="connsiteX3" fmla="*/ 5742943 w 6511673"/>
              <a:gd name="connsiteY3" fmla="*/ 6857999 h 6858000"/>
              <a:gd name="connsiteX4" fmla="*/ 0 w 6511673"/>
              <a:gd name="connsiteY4" fmla="*/ 6858000 h 6858000"/>
              <a:gd name="connsiteX5" fmla="*/ 0 w 6511673"/>
              <a:gd name="connsiteY5" fmla="*/ 0 h 6858000"/>
              <a:gd name="connsiteX0" fmla="*/ 0 w 6511660"/>
              <a:gd name="connsiteY0" fmla="*/ 0 h 6858000"/>
              <a:gd name="connsiteX1" fmla="*/ 6511428 w 6511660"/>
              <a:gd name="connsiteY1" fmla="*/ 9727 h 6858000"/>
              <a:gd name="connsiteX2" fmla="*/ 5058384 w 6511660"/>
              <a:gd name="connsiteY2" fmla="*/ 4737370 h 6858000"/>
              <a:gd name="connsiteX3" fmla="*/ 5742943 w 6511660"/>
              <a:gd name="connsiteY3" fmla="*/ 6857999 h 6858000"/>
              <a:gd name="connsiteX4" fmla="*/ 0 w 6511660"/>
              <a:gd name="connsiteY4" fmla="*/ 6858000 h 6858000"/>
              <a:gd name="connsiteX5" fmla="*/ 0 w 6511660"/>
              <a:gd name="connsiteY5" fmla="*/ 0 h 6858000"/>
              <a:gd name="connsiteX0" fmla="*/ 0 w 6511654"/>
              <a:gd name="connsiteY0" fmla="*/ 0 h 6858000"/>
              <a:gd name="connsiteX1" fmla="*/ 6511428 w 6511654"/>
              <a:gd name="connsiteY1" fmla="*/ 9727 h 6858000"/>
              <a:gd name="connsiteX2" fmla="*/ 5019473 w 6511654"/>
              <a:gd name="connsiteY2" fmla="*/ 4679004 h 6858000"/>
              <a:gd name="connsiteX3" fmla="*/ 5742943 w 6511654"/>
              <a:gd name="connsiteY3" fmla="*/ 6857999 h 6858000"/>
              <a:gd name="connsiteX4" fmla="*/ 0 w 6511654"/>
              <a:gd name="connsiteY4" fmla="*/ 6858000 h 6858000"/>
              <a:gd name="connsiteX5" fmla="*/ 0 w 6511654"/>
              <a:gd name="connsiteY5" fmla="*/ 0 h 6858000"/>
              <a:gd name="connsiteX0" fmla="*/ 0 w 6511695"/>
              <a:gd name="connsiteY0" fmla="*/ 0 h 6858000"/>
              <a:gd name="connsiteX1" fmla="*/ 6511428 w 6511695"/>
              <a:gd name="connsiteY1" fmla="*/ 9727 h 6858000"/>
              <a:gd name="connsiteX2" fmla="*/ 5252937 w 6511695"/>
              <a:gd name="connsiteY2" fmla="*/ 4766553 h 6858000"/>
              <a:gd name="connsiteX3" fmla="*/ 5742943 w 6511695"/>
              <a:gd name="connsiteY3" fmla="*/ 6857999 h 6858000"/>
              <a:gd name="connsiteX4" fmla="*/ 0 w 6511695"/>
              <a:gd name="connsiteY4" fmla="*/ 6858000 h 6858000"/>
              <a:gd name="connsiteX5" fmla="*/ 0 w 6511695"/>
              <a:gd name="connsiteY5" fmla="*/ 0 h 6858000"/>
              <a:gd name="connsiteX0" fmla="*/ 0 w 6511695"/>
              <a:gd name="connsiteY0" fmla="*/ 0 h 6858000"/>
              <a:gd name="connsiteX1" fmla="*/ 6511428 w 6511695"/>
              <a:gd name="connsiteY1" fmla="*/ 9727 h 6858000"/>
              <a:gd name="connsiteX2" fmla="*/ 5252937 w 6511695"/>
              <a:gd name="connsiteY2" fmla="*/ 4766553 h 6858000"/>
              <a:gd name="connsiteX3" fmla="*/ 5742943 w 6511695"/>
              <a:gd name="connsiteY3" fmla="*/ 6857999 h 6858000"/>
              <a:gd name="connsiteX4" fmla="*/ 0 w 6511695"/>
              <a:gd name="connsiteY4" fmla="*/ 6858000 h 6858000"/>
              <a:gd name="connsiteX5" fmla="*/ 0 w 6511695"/>
              <a:gd name="connsiteY5" fmla="*/ 0 h 6858000"/>
              <a:gd name="connsiteX0" fmla="*/ 0 w 6511687"/>
              <a:gd name="connsiteY0" fmla="*/ 0 h 6858000"/>
              <a:gd name="connsiteX1" fmla="*/ 6511428 w 6511687"/>
              <a:gd name="connsiteY1" fmla="*/ 9727 h 6858000"/>
              <a:gd name="connsiteX2" fmla="*/ 5214027 w 6511687"/>
              <a:gd name="connsiteY2" fmla="*/ 4824918 h 6858000"/>
              <a:gd name="connsiteX3" fmla="*/ 5742943 w 6511687"/>
              <a:gd name="connsiteY3" fmla="*/ 6857999 h 6858000"/>
              <a:gd name="connsiteX4" fmla="*/ 0 w 6511687"/>
              <a:gd name="connsiteY4" fmla="*/ 6858000 h 6858000"/>
              <a:gd name="connsiteX5" fmla="*/ 0 w 6511687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11687" h="6858000">
                <a:moveTo>
                  <a:pt x="0" y="0"/>
                </a:moveTo>
                <a:lnTo>
                  <a:pt x="6511428" y="9727"/>
                </a:lnTo>
                <a:cubicBezTo>
                  <a:pt x="6532917" y="1913105"/>
                  <a:pt x="5211993" y="3738663"/>
                  <a:pt x="5214027" y="4824918"/>
                </a:cubicBezTo>
                <a:cubicBezTo>
                  <a:pt x="5211993" y="6024663"/>
                  <a:pt x="5628245" y="6310007"/>
                  <a:pt x="5742943" y="6857999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46480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mage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EB44741A-8D85-490B-9595-AA934204010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94179" y="572240"/>
            <a:ext cx="7062280" cy="393166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28968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8C9F7F68-1DA1-4F54-839C-41B76A23E0E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7072009" cy="6858001"/>
          </a:xfrm>
          <a:custGeom>
            <a:avLst/>
            <a:gdLst>
              <a:gd name="connsiteX0" fmla="*/ 0 w 7072009"/>
              <a:gd name="connsiteY0" fmla="*/ 0 h 6858001"/>
              <a:gd name="connsiteX1" fmla="*/ 7072009 w 7072009"/>
              <a:gd name="connsiteY1" fmla="*/ 0 h 6858001"/>
              <a:gd name="connsiteX2" fmla="*/ 7072009 w 7072009"/>
              <a:gd name="connsiteY2" fmla="*/ 6858001 h 6858001"/>
              <a:gd name="connsiteX3" fmla="*/ 0 w 7072009"/>
              <a:gd name="connsiteY3" fmla="*/ 6858001 h 6858001"/>
              <a:gd name="connsiteX4" fmla="*/ 0 w 7072009"/>
              <a:gd name="connsiteY4" fmla="*/ 0 h 6858001"/>
              <a:gd name="connsiteX0" fmla="*/ 0 w 7072009"/>
              <a:gd name="connsiteY0" fmla="*/ 9728 h 6867729"/>
              <a:gd name="connsiteX1" fmla="*/ 5184843 w 7072009"/>
              <a:gd name="connsiteY1" fmla="*/ 0 h 6867729"/>
              <a:gd name="connsiteX2" fmla="*/ 7072009 w 7072009"/>
              <a:gd name="connsiteY2" fmla="*/ 6867729 h 6867729"/>
              <a:gd name="connsiteX3" fmla="*/ 0 w 7072009"/>
              <a:gd name="connsiteY3" fmla="*/ 6867729 h 6867729"/>
              <a:gd name="connsiteX4" fmla="*/ 0 w 7072009"/>
              <a:gd name="connsiteY4" fmla="*/ 9728 h 6867729"/>
              <a:gd name="connsiteX0" fmla="*/ 0 w 7072009"/>
              <a:gd name="connsiteY0" fmla="*/ 0 h 6858001"/>
              <a:gd name="connsiteX1" fmla="*/ 4765743 w 7072009"/>
              <a:gd name="connsiteY1" fmla="*/ 2972 h 6858001"/>
              <a:gd name="connsiteX2" fmla="*/ 7072009 w 7072009"/>
              <a:gd name="connsiteY2" fmla="*/ 6858001 h 6858001"/>
              <a:gd name="connsiteX3" fmla="*/ 0 w 7072009"/>
              <a:gd name="connsiteY3" fmla="*/ 6858001 h 6858001"/>
              <a:gd name="connsiteX4" fmla="*/ 0 w 7072009"/>
              <a:gd name="connsiteY4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009" h="6858001">
                <a:moveTo>
                  <a:pt x="0" y="0"/>
                </a:moveTo>
                <a:lnTo>
                  <a:pt x="4765743" y="2972"/>
                </a:lnTo>
                <a:lnTo>
                  <a:pt x="7072009" y="68580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  <a:p>
            <a:pPr marL="0" lvl="0" algn="ctr"/>
            <a:r>
              <a:rPr lang="en-US" altLang="ko-KR" dirty="0"/>
              <a:t>and send to back</a:t>
            </a:r>
            <a:endParaRPr lang="ko-KR" alt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xmlns="" id="{5010CCB9-3670-4C2D-9EC7-C9D3D8F528CE}"/>
              </a:ext>
            </a:extLst>
          </p:cNvPr>
          <p:cNvSpPr/>
          <p:nvPr userDrawn="1"/>
        </p:nvSpPr>
        <p:spPr>
          <a:xfrm rot="10800000">
            <a:off x="4800600" y="-1"/>
            <a:ext cx="2271409" cy="345965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ACBC97F3-F151-469D-A795-AACB9DF3EA72}"/>
              </a:ext>
            </a:extLst>
          </p:cNvPr>
          <p:cNvSpPr/>
          <p:nvPr userDrawn="1"/>
        </p:nvSpPr>
        <p:spPr>
          <a:xfrm>
            <a:off x="5410200" y="4272337"/>
            <a:ext cx="1689100" cy="2585663"/>
          </a:xfrm>
          <a:prstGeom prst="triangle">
            <a:avLst>
              <a:gd name="adj" fmla="val 47744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DF21F04C-8749-4345-B067-28A2B57305AF}"/>
              </a:ext>
            </a:extLst>
          </p:cNvPr>
          <p:cNvSpPr txBox="1"/>
          <p:nvPr userDrawn="1"/>
        </p:nvSpPr>
        <p:spPr>
          <a:xfrm>
            <a:off x="7508534" y="1438447"/>
            <a:ext cx="415047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tx1"/>
                </a:solidFill>
                <a:cs typeface="Arial" pitchFamily="34" charset="0"/>
              </a:rPr>
              <a:t>AWESOME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B5A6CE06-A3BC-4ED0-9FDA-9BA09468A058}"/>
              </a:ext>
            </a:extLst>
          </p:cNvPr>
          <p:cNvSpPr txBox="1"/>
          <p:nvPr userDrawn="1"/>
        </p:nvSpPr>
        <p:spPr>
          <a:xfrm>
            <a:off x="7508534" y="2314209"/>
            <a:ext cx="415047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tx1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8B68540F-DEB9-4AB3-B9C6-83B3460B5408}"/>
              </a:ext>
            </a:extLst>
          </p:cNvPr>
          <p:cNvSpPr/>
          <p:nvPr userDrawn="1"/>
        </p:nvSpPr>
        <p:spPr>
          <a:xfrm>
            <a:off x="7533934" y="2205976"/>
            <a:ext cx="4023360" cy="9144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96C70955-D0E7-40CC-ABBD-1E9776AE70C3}"/>
              </a:ext>
            </a:extLst>
          </p:cNvPr>
          <p:cNvSpPr txBox="1"/>
          <p:nvPr userDrawn="1"/>
        </p:nvSpPr>
        <p:spPr>
          <a:xfrm>
            <a:off x="7533934" y="2851416"/>
            <a:ext cx="4150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>
                <a:solidFill>
                  <a:schemeClr val="tx1"/>
                </a:solidFill>
                <a:ea typeface="FZShuTi" pitchFamily="2" charset="-122"/>
                <a:cs typeface="Arial" pitchFamily="34" charset="0"/>
              </a:rPr>
              <a:t>EASY TO CHANGE COLORS, PHOTOS.   </a:t>
            </a:r>
            <a:endParaRPr lang="ko-KR" altLang="en-US" sz="14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0AA8E4FE-9CB0-4914-A2B5-5A7A803F2969}"/>
              </a:ext>
            </a:extLst>
          </p:cNvPr>
          <p:cNvSpPr txBox="1"/>
          <p:nvPr userDrawn="1"/>
        </p:nvSpPr>
        <p:spPr>
          <a:xfrm>
            <a:off x="7533934" y="3502923"/>
            <a:ext cx="4023360" cy="61555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000" dirty="0">
                <a:solidFill>
                  <a:srgbClr val="FFC000"/>
                </a:solidFill>
              </a:rPr>
              <a:t>We Create Quality Professional PPT Presentation</a:t>
            </a:r>
            <a:endParaRPr lang="ko-KR" altLang="en-US" sz="2000" dirty="0">
              <a:solidFill>
                <a:srgbClr val="FFC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D30D064C-A712-41B1-BFEB-D90E1A4EDF59}"/>
              </a:ext>
            </a:extLst>
          </p:cNvPr>
          <p:cNvSpPr txBox="1"/>
          <p:nvPr userDrawn="1"/>
        </p:nvSpPr>
        <p:spPr>
          <a:xfrm>
            <a:off x="8846664" y="6015558"/>
            <a:ext cx="28377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2000" dirty="0">
                <a:solidFill>
                  <a:schemeClr val="tx1"/>
                </a:solidFill>
                <a:cs typeface="Arial" pitchFamily="34" charset="0"/>
              </a:rPr>
              <a:t>RESTAURANT</a:t>
            </a:r>
            <a:endParaRPr lang="ko-KR" altLang="en-US" sz="2000" dirty="0">
              <a:solidFill>
                <a:schemeClr val="tx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47442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1FCD2364-6768-428D-9F8D-561B8BAEF4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78B7A5BA-3373-4D58-BDFB-EFC5AF2FD6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9055" y="3163702"/>
            <a:ext cx="3174968" cy="243550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xmlns="" id="{07050FED-2693-41CE-BF3F-2C47E2E71DF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21010445">
            <a:off x="4517226" y="2806647"/>
            <a:ext cx="3174968" cy="243550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Sent to Back </a:t>
            </a:r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xmlns="" id="{F0548FBD-E110-4AE6-B740-CC43C6192FD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325395" y="3163702"/>
            <a:ext cx="3174968" cy="243550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154112372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22253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8126726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4" name="Rounded Rectangle 3"/>
          <p:cNvSpPr/>
          <p:nvPr userDrawn="1"/>
        </p:nvSpPr>
        <p:spPr>
          <a:xfrm>
            <a:off x="472194" y="1276302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509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8A28556-B5B1-4F38-99D0-3ACC601D651D}"/>
              </a:ext>
            </a:extLst>
          </p:cNvPr>
          <p:cNvSpPr/>
          <p:nvPr userDrawn="1"/>
        </p:nvSpPr>
        <p:spPr>
          <a:xfrm>
            <a:off x="5033727" y="0"/>
            <a:ext cx="7158273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xmlns="" id="{5D22B672-BFBD-48B1-8A64-B4B801B6AAD6}"/>
              </a:ext>
            </a:extLst>
          </p:cNvPr>
          <p:cNvSpPr/>
          <p:nvPr userDrawn="1"/>
        </p:nvSpPr>
        <p:spPr>
          <a:xfrm>
            <a:off x="1050202" y="1493822"/>
            <a:ext cx="10239469" cy="3870356"/>
          </a:xfrm>
          <a:prstGeom prst="frame">
            <a:avLst>
              <a:gd name="adj1" fmla="val 2689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0524C2DF-0439-419B-BAD6-00165F645CC5}"/>
              </a:ext>
            </a:extLst>
          </p:cNvPr>
          <p:cNvSpPr/>
          <p:nvPr userDrawn="1"/>
        </p:nvSpPr>
        <p:spPr>
          <a:xfrm>
            <a:off x="5024673" y="1493822"/>
            <a:ext cx="6264998" cy="3870356"/>
          </a:xfrm>
          <a:custGeom>
            <a:avLst/>
            <a:gdLst>
              <a:gd name="connsiteX0" fmla="*/ 0 w 6264998"/>
              <a:gd name="connsiteY0" fmla="*/ 0 h 3870356"/>
              <a:gd name="connsiteX1" fmla="*/ 6264998 w 6264998"/>
              <a:gd name="connsiteY1" fmla="*/ 0 h 3870356"/>
              <a:gd name="connsiteX2" fmla="*/ 6264998 w 6264998"/>
              <a:gd name="connsiteY2" fmla="*/ 3870356 h 3870356"/>
              <a:gd name="connsiteX3" fmla="*/ 0 w 6264998"/>
              <a:gd name="connsiteY3" fmla="*/ 3870356 h 3870356"/>
              <a:gd name="connsiteX4" fmla="*/ 0 w 6264998"/>
              <a:gd name="connsiteY4" fmla="*/ 3766282 h 3870356"/>
              <a:gd name="connsiteX5" fmla="*/ 6160924 w 6264998"/>
              <a:gd name="connsiteY5" fmla="*/ 3766282 h 3870356"/>
              <a:gd name="connsiteX6" fmla="*/ 6160924 w 6264998"/>
              <a:gd name="connsiteY6" fmla="*/ 104074 h 3870356"/>
              <a:gd name="connsiteX7" fmla="*/ 0 w 6264998"/>
              <a:gd name="connsiteY7" fmla="*/ 104074 h 3870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4998" h="3870356">
                <a:moveTo>
                  <a:pt x="0" y="0"/>
                </a:moveTo>
                <a:lnTo>
                  <a:pt x="6264998" y="0"/>
                </a:lnTo>
                <a:lnTo>
                  <a:pt x="6264998" y="3870356"/>
                </a:lnTo>
                <a:lnTo>
                  <a:pt x="0" y="3870356"/>
                </a:lnTo>
                <a:lnTo>
                  <a:pt x="0" y="3766282"/>
                </a:lnTo>
                <a:lnTo>
                  <a:pt x="6160924" y="3766282"/>
                </a:lnTo>
                <a:lnTo>
                  <a:pt x="6160924" y="104074"/>
                </a:lnTo>
                <a:lnTo>
                  <a:pt x="0" y="1040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xmlns="" id="{8849DDF0-1B17-4860-88FE-81A6C2A6ADB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99051" y="2928607"/>
            <a:ext cx="5083626" cy="6774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xmlns="" id="{D6A20536-8B55-45FD-9391-35B71E0C1D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99051" y="3606023"/>
            <a:ext cx="508362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1530" y="-3845"/>
            <a:ext cx="12223532" cy="2158465"/>
          </a:xfrm>
          <a:prstGeom prst="rect">
            <a:avLst/>
          </a:prstGeom>
        </p:spPr>
      </p:pic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516163B8-DB2B-4F0D-ACDD-57863A1802C1}"/>
              </a:ext>
            </a:extLst>
          </p:cNvPr>
          <p:cNvSpPr/>
          <p:nvPr userDrawn="1"/>
        </p:nvSpPr>
        <p:spPr>
          <a:xfrm rot="16200000">
            <a:off x="5747085" y="429125"/>
            <a:ext cx="697831" cy="1219200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22370" y="1255666"/>
            <a:ext cx="3115732" cy="5081039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31530" y="-3845"/>
            <a:ext cx="12223532" cy="2158465"/>
          </a:xfrm>
          <a:prstGeom prst="rect">
            <a:avLst/>
          </a:prstGeom>
        </p:spPr>
      </p:pic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516163B8-DB2B-4F0D-ACDD-57863A1802C1}"/>
              </a:ext>
            </a:extLst>
          </p:cNvPr>
          <p:cNvSpPr/>
          <p:nvPr userDrawn="1"/>
        </p:nvSpPr>
        <p:spPr>
          <a:xfrm rot="16200000">
            <a:off x="5747085" y="429125"/>
            <a:ext cx="697831" cy="1219200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7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848518" y="-91016"/>
            <a:ext cx="10494963" cy="2014538"/>
          </a:xfrm>
          <a:custGeom>
            <a:avLst/>
            <a:gdLst>
              <a:gd name="T0" fmla="*/ 3479 w 3570"/>
              <a:gd name="T1" fmla="*/ 413 h 683"/>
              <a:gd name="T2" fmla="*/ 3359 w 3570"/>
              <a:gd name="T3" fmla="*/ 333 h 683"/>
              <a:gd name="T4" fmla="*/ 3145 w 3570"/>
              <a:gd name="T5" fmla="*/ 327 h 683"/>
              <a:gd name="T6" fmla="*/ 3105 w 3570"/>
              <a:gd name="T7" fmla="*/ 333 h 683"/>
              <a:gd name="T8" fmla="*/ 3068 w 3570"/>
              <a:gd name="T9" fmla="*/ 354 h 683"/>
              <a:gd name="T10" fmla="*/ 2920 w 3570"/>
              <a:gd name="T11" fmla="*/ 339 h 683"/>
              <a:gd name="T12" fmla="*/ 2785 w 3570"/>
              <a:gd name="T13" fmla="*/ 420 h 683"/>
              <a:gd name="T14" fmla="*/ 2668 w 3570"/>
              <a:gd name="T15" fmla="*/ 390 h 683"/>
              <a:gd name="T16" fmla="*/ 2530 w 3570"/>
              <a:gd name="T17" fmla="*/ 446 h 683"/>
              <a:gd name="T18" fmla="*/ 2507 w 3570"/>
              <a:gd name="T19" fmla="*/ 318 h 683"/>
              <a:gd name="T20" fmla="*/ 2196 w 3570"/>
              <a:gd name="T21" fmla="*/ 117 h 683"/>
              <a:gd name="T22" fmla="*/ 1887 w 3570"/>
              <a:gd name="T23" fmla="*/ 147 h 683"/>
              <a:gd name="T24" fmla="*/ 1810 w 3570"/>
              <a:gd name="T25" fmla="*/ 137 h 683"/>
              <a:gd name="T26" fmla="*/ 1396 w 3570"/>
              <a:gd name="T27" fmla="*/ 147 h 683"/>
              <a:gd name="T28" fmla="*/ 1162 w 3570"/>
              <a:gd name="T29" fmla="*/ 304 h 683"/>
              <a:gd name="T30" fmla="*/ 946 w 3570"/>
              <a:gd name="T31" fmla="*/ 428 h 683"/>
              <a:gd name="T32" fmla="*/ 786 w 3570"/>
              <a:gd name="T33" fmla="*/ 425 h 683"/>
              <a:gd name="T34" fmla="*/ 674 w 3570"/>
              <a:gd name="T35" fmla="*/ 353 h 683"/>
              <a:gd name="T36" fmla="*/ 624 w 3570"/>
              <a:gd name="T37" fmla="*/ 317 h 683"/>
              <a:gd name="T38" fmla="*/ 501 w 3570"/>
              <a:gd name="T39" fmla="*/ 354 h 683"/>
              <a:gd name="T40" fmla="*/ 427 w 3570"/>
              <a:gd name="T41" fmla="*/ 340 h 683"/>
              <a:gd name="T42" fmla="*/ 372 w 3570"/>
              <a:gd name="T43" fmla="*/ 266 h 683"/>
              <a:gd name="T44" fmla="*/ 196 w 3570"/>
              <a:gd name="T45" fmla="*/ 344 h 683"/>
              <a:gd name="T46" fmla="*/ 72 w 3570"/>
              <a:gd name="T47" fmla="*/ 429 h 683"/>
              <a:gd name="T48" fmla="*/ 2 w 3570"/>
              <a:gd name="T49" fmla="*/ 581 h 683"/>
              <a:gd name="T50" fmla="*/ 64 w 3570"/>
              <a:gd name="T51" fmla="*/ 679 h 683"/>
              <a:gd name="T52" fmla="*/ 257 w 3570"/>
              <a:gd name="T53" fmla="*/ 681 h 683"/>
              <a:gd name="T54" fmla="*/ 493 w 3570"/>
              <a:gd name="T55" fmla="*/ 681 h 683"/>
              <a:gd name="T56" fmla="*/ 536 w 3570"/>
              <a:gd name="T57" fmla="*/ 681 h 683"/>
              <a:gd name="T58" fmla="*/ 646 w 3570"/>
              <a:gd name="T59" fmla="*/ 680 h 683"/>
              <a:gd name="T60" fmla="*/ 809 w 3570"/>
              <a:gd name="T61" fmla="*/ 680 h 683"/>
              <a:gd name="T62" fmla="*/ 837 w 3570"/>
              <a:gd name="T63" fmla="*/ 677 h 683"/>
              <a:gd name="T64" fmla="*/ 1025 w 3570"/>
              <a:gd name="T65" fmla="*/ 680 h 683"/>
              <a:gd name="T66" fmla="*/ 1068 w 3570"/>
              <a:gd name="T67" fmla="*/ 668 h 683"/>
              <a:gd name="T68" fmla="*/ 1110 w 3570"/>
              <a:gd name="T69" fmla="*/ 678 h 683"/>
              <a:gd name="T70" fmla="*/ 1485 w 3570"/>
              <a:gd name="T71" fmla="*/ 681 h 683"/>
              <a:gd name="T72" fmla="*/ 1700 w 3570"/>
              <a:gd name="T73" fmla="*/ 680 h 683"/>
              <a:gd name="T74" fmla="*/ 2016 w 3570"/>
              <a:gd name="T75" fmla="*/ 679 h 683"/>
              <a:gd name="T76" fmla="*/ 2071 w 3570"/>
              <a:gd name="T77" fmla="*/ 674 h 683"/>
              <a:gd name="T78" fmla="*/ 2435 w 3570"/>
              <a:gd name="T79" fmla="*/ 679 h 683"/>
              <a:gd name="T80" fmla="*/ 2498 w 3570"/>
              <a:gd name="T81" fmla="*/ 666 h 683"/>
              <a:gd name="T82" fmla="*/ 2524 w 3570"/>
              <a:gd name="T83" fmla="*/ 677 h 683"/>
              <a:gd name="T84" fmla="*/ 2730 w 3570"/>
              <a:gd name="T85" fmla="*/ 680 h 683"/>
              <a:gd name="T86" fmla="*/ 2761 w 3570"/>
              <a:gd name="T87" fmla="*/ 679 h 683"/>
              <a:gd name="T88" fmla="*/ 2883 w 3570"/>
              <a:gd name="T89" fmla="*/ 681 h 683"/>
              <a:gd name="T90" fmla="*/ 2925 w 3570"/>
              <a:gd name="T91" fmla="*/ 681 h 683"/>
              <a:gd name="T92" fmla="*/ 3076 w 3570"/>
              <a:gd name="T93" fmla="*/ 681 h 683"/>
              <a:gd name="T94" fmla="*/ 3225 w 3570"/>
              <a:gd name="T95" fmla="*/ 681 h 683"/>
              <a:gd name="T96" fmla="*/ 3498 w 3570"/>
              <a:gd name="T97" fmla="*/ 681 h 683"/>
              <a:gd name="T98" fmla="*/ 3506 w 3570"/>
              <a:gd name="T99" fmla="*/ 679 h 683"/>
              <a:gd name="T100" fmla="*/ 3568 w 3570"/>
              <a:gd name="T101" fmla="*/ 508 h 683"/>
              <a:gd name="T102" fmla="*/ 160 w 3570"/>
              <a:gd name="T103" fmla="*/ 619 h 683"/>
              <a:gd name="T104" fmla="*/ 925 w 3570"/>
              <a:gd name="T105" fmla="*/ 442 h 683"/>
              <a:gd name="T106" fmla="*/ 925 w 3570"/>
              <a:gd name="T107" fmla="*/ 442 h 683"/>
              <a:gd name="T108" fmla="*/ 1297 w 3570"/>
              <a:gd name="T109" fmla="*/ 561 h 683"/>
              <a:gd name="T110" fmla="*/ 1466 w 3570"/>
              <a:gd name="T111" fmla="*/ 231 h 683"/>
              <a:gd name="T112" fmla="*/ 1704 w 3570"/>
              <a:gd name="T113" fmla="*/ 169 h 683"/>
              <a:gd name="T114" fmla="*/ 1704 w 3570"/>
              <a:gd name="T115" fmla="*/ 169 h 683"/>
              <a:gd name="T116" fmla="*/ 2241 w 3570"/>
              <a:gd name="T117" fmla="*/ 217 h 683"/>
              <a:gd name="T118" fmla="*/ 2644 w 3570"/>
              <a:gd name="T119" fmla="*/ 442 h 683"/>
              <a:gd name="T120" fmla="*/ 2645 w 3570"/>
              <a:gd name="T121" fmla="*/ 442 h 683"/>
              <a:gd name="T122" fmla="*/ 3410 w 3570"/>
              <a:gd name="T123" fmla="*/ 619 h 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570" h="683">
                <a:moveTo>
                  <a:pt x="3568" y="508"/>
                </a:moveTo>
                <a:cubicBezTo>
                  <a:pt x="3566" y="466"/>
                  <a:pt x="3541" y="437"/>
                  <a:pt x="3497" y="429"/>
                </a:cubicBezTo>
                <a:cubicBezTo>
                  <a:pt x="3488" y="427"/>
                  <a:pt x="3483" y="424"/>
                  <a:pt x="3479" y="413"/>
                </a:cubicBezTo>
                <a:cubicBezTo>
                  <a:pt x="3462" y="368"/>
                  <a:pt x="3426" y="349"/>
                  <a:pt x="3380" y="345"/>
                </a:cubicBezTo>
                <a:cubicBezTo>
                  <a:pt x="3378" y="344"/>
                  <a:pt x="3376" y="344"/>
                  <a:pt x="3374" y="344"/>
                </a:cubicBezTo>
                <a:cubicBezTo>
                  <a:pt x="3365" y="346"/>
                  <a:pt x="3361" y="342"/>
                  <a:pt x="3359" y="333"/>
                </a:cubicBezTo>
                <a:cubicBezTo>
                  <a:pt x="3347" y="292"/>
                  <a:pt x="3309" y="262"/>
                  <a:pt x="3266" y="258"/>
                </a:cubicBezTo>
                <a:cubicBezTo>
                  <a:pt x="3243" y="256"/>
                  <a:pt x="3220" y="257"/>
                  <a:pt x="3197" y="266"/>
                </a:cubicBezTo>
                <a:cubicBezTo>
                  <a:pt x="3170" y="278"/>
                  <a:pt x="3152" y="298"/>
                  <a:pt x="3145" y="327"/>
                </a:cubicBezTo>
                <a:cubicBezTo>
                  <a:pt x="3142" y="331"/>
                  <a:pt x="3143" y="336"/>
                  <a:pt x="3143" y="340"/>
                </a:cubicBezTo>
                <a:cubicBezTo>
                  <a:pt x="3143" y="340"/>
                  <a:pt x="3143" y="340"/>
                  <a:pt x="3143" y="340"/>
                </a:cubicBezTo>
                <a:cubicBezTo>
                  <a:pt x="3131" y="336"/>
                  <a:pt x="3119" y="331"/>
                  <a:pt x="3105" y="333"/>
                </a:cubicBezTo>
                <a:cubicBezTo>
                  <a:pt x="3090" y="335"/>
                  <a:pt x="3077" y="340"/>
                  <a:pt x="3068" y="354"/>
                </a:cubicBezTo>
                <a:cubicBezTo>
                  <a:pt x="3068" y="354"/>
                  <a:pt x="3068" y="354"/>
                  <a:pt x="3068" y="354"/>
                </a:cubicBezTo>
                <a:cubicBezTo>
                  <a:pt x="3068" y="354"/>
                  <a:pt x="3068" y="354"/>
                  <a:pt x="3068" y="354"/>
                </a:cubicBezTo>
                <a:cubicBezTo>
                  <a:pt x="3064" y="359"/>
                  <a:pt x="3063" y="354"/>
                  <a:pt x="3062" y="352"/>
                </a:cubicBezTo>
                <a:cubicBezTo>
                  <a:pt x="3044" y="307"/>
                  <a:pt x="2983" y="299"/>
                  <a:pt x="2946" y="317"/>
                </a:cubicBezTo>
                <a:cubicBezTo>
                  <a:pt x="2935" y="322"/>
                  <a:pt x="2927" y="330"/>
                  <a:pt x="2920" y="339"/>
                </a:cubicBezTo>
                <a:cubicBezTo>
                  <a:pt x="2920" y="339"/>
                  <a:pt x="2919" y="339"/>
                  <a:pt x="2919" y="339"/>
                </a:cubicBezTo>
                <a:cubicBezTo>
                  <a:pt x="2910" y="343"/>
                  <a:pt x="2903" y="347"/>
                  <a:pt x="2896" y="353"/>
                </a:cubicBezTo>
                <a:cubicBezTo>
                  <a:pt x="2845" y="336"/>
                  <a:pt x="2794" y="366"/>
                  <a:pt x="2785" y="420"/>
                </a:cubicBezTo>
                <a:cubicBezTo>
                  <a:pt x="2785" y="423"/>
                  <a:pt x="2785" y="425"/>
                  <a:pt x="2785" y="428"/>
                </a:cubicBezTo>
                <a:cubicBezTo>
                  <a:pt x="2784" y="427"/>
                  <a:pt x="2784" y="426"/>
                  <a:pt x="2783" y="425"/>
                </a:cubicBezTo>
                <a:cubicBezTo>
                  <a:pt x="2765" y="380"/>
                  <a:pt x="2705" y="372"/>
                  <a:pt x="2668" y="390"/>
                </a:cubicBezTo>
                <a:cubicBezTo>
                  <a:pt x="2653" y="397"/>
                  <a:pt x="2642" y="408"/>
                  <a:pt x="2635" y="423"/>
                </a:cubicBezTo>
                <a:cubicBezTo>
                  <a:pt x="2632" y="428"/>
                  <a:pt x="2630" y="431"/>
                  <a:pt x="2624" y="428"/>
                </a:cubicBezTo>
                <a:cubicBezTo>
                  <a:pt x="2588" y="414"/>
                  <a:pt x="2552" y="422"/>
                  <a:pt x="2530" y="446"/>
                </a:cubicBezTo>
                <a:cubicBezTo>
                  <a:pt x="2519" y="440"/>
                  <a:pt x="2508" y="435"/>
                  <a:pt x="2497" y="430"/>
                </a:cubicBezTo>
                <a:cubicBezTo>
                  <a:pt x="2486" y="426"/>
                  <a:pt x="2483" y="423"/>
                  <a:pt x="2490" y="412"/>
                </a:cubicBezTo>
                <a:cubicBezTo>
                  <a:pt x="2505" y="383"/>
                  <a:pt x="2512" y="351"/>
                  <a:pt x="2507" y="318"/>
                </a:cubicBezTo>
                <a:cubicBezTo>
                  <a:pt x="2490" y="207"/>
                  <a:pt x="2384" y="148"/>
                  <a:pt x="2280" y="191"/>
                </a:cubicBezTo>
                <a:cubicBezTo>
                  <a:pt x="2269" y="196"/>
                  <a:pt x="2264" y="191"/>
                  <a:pt x="2259" y="180"/>
                </a:cubicBezTo>
                <a:cubicBezTo>
                  <a:pt x="2245" y="152"/>
                  <a:pt x="2224" y="131"/>
                  <a:pt x="2196" y="117"/>
                </a:cubicBezTo>
                <a:cubicBezTo>
                  <a:pt x="2123" y="82"/>
                  <a:pt x="2006" y="97"/>
                  <a:pt x="1972" y="184"/>
                </a:cubicBezTo>
                <a:cubicBezTo>
                  <a:pt x="1970" y="189"/>
                  <a:pt x="1967" y="199"/>
                  <a:pt x="1958" y="188"/>
                </a:cubicBezTo>
                <a:cubicBezTo>
                  <a:pt x="1942" y="162"/>
                  <a:pt x="1916" y="152"/>
                  <a:pt x="1887" y="147"/>
                </a:cubicBezTo>
                <a:cubicBezTo>
                  <a:pt x="1861" y="144"/>
                  <a:pt x="1838" y="155"/>
                  <a:pt x="1814" y="161"/>
                </a:cubicBezTo>
                <a:cubicBezTo>
                  <a:pt x="1814" y="161"/>
                  <a:pt x="1814" y="161"/>
                  <a:pt x="1814" y="161"/>
                </a:cubicBezTo>
                <a:cubicBezTo>
                  <a:pt x="1813" y="153"/>
                  <a:pt x="1816" y="144"/>
                  <a:pt x="1810" y="137"/>
                </a:cubicBezTo>
                <a:cubicBezTo>
                  <a:pt x="1795" y="81"/>
                  <a:pt x="1762" y="40"/>
                  <a:pt x="1708" y="18"/>
                </a:cubicBezTo>
                <a:cubicBezTo>
                  <a:pt x="1665" y="1"/>
                  <a:pt x="1620" y="0"/>
                  <a:pt x="1575" y="3"/>
                </a:cubicBezTo>
                <a:cubicBezTo>
                  <a:pt x="1493" y="10"/>
                  <a:pt x="1418" y="69"/>
                  <a:pt x="1396" y="147"/>
                </a:cubicBezTo>
                <a:cubicBezTo>
                  <a:pt x="1391" y="165"/>
                  <a:pt x="1384" y="173"/>
                  <a:pt x="1366" y="170"/>
                </a:cubicBezTo>
                <a:cubicBezTo>
                  <a:pt x="1362" y="170"/>
                  <a:pt x="1359" y="170"/>
                  <a:pt x="1355" y="171"/>
                </a:cubicBezTo>
                <a:cubicBezTo>
                  <a:pt x="1265" y="179"/>
                  <a:pt x="1195" y="216"/>
                  <a:pt x="1162" y="304"/>
                </a:cubicBezTo>
                <a:cubicBezTo>
                  <a:pt x="1155" y="324"/>
                  <a:pt x="1146" y="330"/>
                  <a:pt x="1127" y="333"/>
                </a:cubicBezTo>
                <a:cubicBezTo>
                  <a:pt x="1066" y="344"/>
                  <a:pt x="1024" y="377"/>
                  <a:pt x="1003" y="424"/>
                </a:cubicBezTo>
                <a:cubicBezTo>
                  <a:pt x="986" y="419"/>
                  <a:pt x="966" y="420"/>
                  <a:pt x="946" y="428"/>
                </a:cubicBezTo>
                <a:cubicBezTo>
                  <a:pt x="940" y="431"/>
                  <a:pt x="937" y="428"/>
                  <a:pt x="934" y="423"/>
                </a:cubicBezTo>
                <a:cubicBezTo>
                  <a:pt x="927" y="408"/>
                  <a:pt x="916" y="397"/>
                  <a:pt x="902" y="390"/>
                </a:cubicBezTo>
                <a:cubicBezTo>
                  <a:pt x="865" y="372"/>
                  <a:pt x="804" y="380"/>
                  <a:pt x="786" y="425"/>
                </a:cubicBezTo>
                <a:cubicBezTo>
                  <a:pt x="786" y="426"/>
                  <a:pt x="786" y="427"/>
                  <a:pt x="785" y="428"/>
                </a:cubicBezTo>
                <a:cubicBezTo>
                  <a:pt x="785" y="425"/>
                  <a:pt x="785" y="423"/>
                  <a:pt x="784" y="420"/>
                </a:cubicBezTo>
                <a:cubicBezTo>
                  <a:pt x="776" y="366"/>
                  <a:pt x="725" y="336"/>
                  <a:pt x="674" y="353"/>
                </a:cubicBezTo>
                <a:cubicBezTo>
                  <a:pt x="667" y="347"/>
                  <a:pt x="659" y="343"/>
                  <a:pt x="651" y="339"/>
                </a:cubicBezTo>
                <a:cubicBezTo>
                  <a:pt x="650" y="339"/>
                  <a:pt x="650" y="339"/>
                  <a:pt x="650" y="339"/>
                </a:cubicBezTo>
                <a:cubicBezTo>
                  <a:pt x="643" y="330"/>
                  <a:pt x="634" y="322"/>
                  <a:pt x="624" y="317"/>
                </a:cubicBezTo>
                <a:cubicBezTo>
                  <a:pt x="586" y="299"/>
                  <a:pt x="526" y="307"/>
                  <a:pt x="508" y="352"/>
                </a:cubicBezTo>
                <a:cubicBezTo>
                  <a:pt x="507" y="354"/>
                  <a:pt x="505" y="359"/>
                  <a:pt x="501" y="354"/>
                </a:cubicBezTo>
                <a:cubicBezTo>
                  <a:pt x="501" y="354"/>
                  <a:pt x="501" y="354"/>
                  <a:pt x="501" y="354"/>
                </a:cubicBezTo>
                <a:cubicBezTo>
                  <a:pt x="501" y="354"/>
                  <a:pt x="501" y="354"/>
                  <a:pt x="501" y="354"/>
                </a:cubicBezTo>
                <a:cubicBezTo>
                  <a:pt x="493" y="340"/>
                  <a:pt x="479" y="335"/>
                  <a:pt x="464" y="333"/>
                </a:cubicBezTo>
                <a:cubicBezTo>
                  <a:pt x="451" y="331"/>
                  <a:pt x="439" y="336"/>
                  <a:pt x="427" y="340"/>
                </a:cubicBezTo>
                <a:cubicBezTo>
                  <a:pt x="427" y="340"/>
                  <a:pt x="427" y="340"/>
                  <a:pt x="427" y="340"/>
                </a:cubicBezTo>
                <a:cubicBezTo>
                  <a:pt x="426" y="336"/>
                  <a:pt x="428" y="331"/>
                  <a:pt x="425" y="327"/>
                </a:cubicBezTo>
                <a:cubicBezTo>
                  <a:pt x="417" y="298"/>
                  <a:pt x="400" y="278"/>
                  <a:pt x="372" y="266"/>
                </a:cubicBezTo>
                <a:cubicBezTo>
                  <a:pt x="350" y="257"/>
                  <a:pt x="327" y="256"/>
                  <a:pt x="303" y="258"/>
                </a:cubicBezTo>
                <a:cubicBezTo>
                  <a:pt x="261" y="262"/>
                  <a:pt x="223" y="292"/>
                  <a:pt x="211" y="333"/>
                </a:cubicBezTo>
                <a:cubicBezTo>
                  <a:pt x="208" y="342"/>
                  <a:pt x="205" y="346"/>
                  <a:pt x="196" y="344"/>
                </a:cubicBezTo>
                <a:cubicBezTo>
                  <a:pt x="194" y="344"/>
                  <a:pt x="192" y="344"/>
                  <a:pt x="190" y="345"/>
                </a:cubicBezTo>
                <a:cubicBezTo>
                  <a:pt x="144" y="349"/>
                  <a:pt x="108" y="368"/>
                  <a:pt x="91" y="413"/>
                </a:cubicBezTo>
                <a:cubicBezTo>
                  <a:pt x="87" y="424"/>
                  <a:pt x="82" y="427"/>
                  <a:pt x="72" y="429"/>
                </a:cubicBezTo>
                <a:cubicBezTo>
                  <a:pt x="28" y="437"/>
                  <a:pt x="3" y="466"/>
                  <a:pt x="2" y="508"/>
                </a:cubicBezTo>
                <a:cubicBezTo>
                  <a:pt x="1" y="523"/>
                  <a:pt x="4" y="537"/>
                  <a:pt x="8" y="549"/>
                </a:cubicBezTo>
                <a:cubicBezTo>
                  <a:pt x="4" y="559"/>
                  <a:pt x="2" y="570"/>
                  <a:pt x="2" y="581"/>
                </a:cubicBezTo>
                <a:cubicBezTo>
                  <a:pt x="0" y="628"/>
                  <a:pt x="29" y="665"/>
                  <a:pt x="64" y="679"/>
                </a:cubicBezTo>
                <a:cubicBezTo>
                  <a:pt x="64" y="679"/>
                  <a:pt x="64" y="679"/>
                  <a:pt x="64" y="679"/>
                </a:cubicBezTo>
                <a:cubicBezTo>
                  <a:pt x="64" y="679"/>
                  <a:pt x="64" y="679"/>
                  <a:pt x="64" y="679"/>
                </a:cubicBezTo>
                <a:cubicBezTo>
                  <a:pt x="66" y="681"/>
                  <a:pt x="69" y="681"/>
                  <a:pt x="72" y="681"/>
                </a:cubicBezTo>
                <a:cubicBezTo>
                  <a:pt x="119" y="681"/>
                  <a:pt x="167" y="681"/>
                  <a:pt x="214" y="681"/>
                </a:cubicBezTo>
                <a:cubicBezTo>
                  <a:pt x="229" y="679"/>
                  <a:pt x="243" y="679"/>
                  <a:pt x="257" y="681"/>
                </a:cubicBezTo>
                <a:cubicBezTo>
                  <a:pt x="286" y="681"/>
                  <a:pt x="315" y="681"/>
                  <a:pt x="344" y="681"/>
                </a:cubicBezTo>
                <a:cubicBezTo>
                  <a:pt x="346" y="681"/>
                  <a:pt x="348" y="681"/>
                  <a:pt x="350" y="681"/>
                </a:cubicBezTo>
                <a:cubicBezTo>
                  <a:pt x="398" y="681"/>
                  <a:pt x="445" y="681"/>
                  <a:pt x="493" y="681"/>
                </a:cubicBezTo>
                <a:cubicBezTo>
                  <a:pt x="493" y="681"/>
                  <a:pt x="493" y="681"/>
                  <a:pt x="493" y="681"/>
                </a:cubicBezTo>
                <a:cubicBezTo>
                  <a:pt x="505" y="681"/>
                  <a:pt x="516" y="681"/>
                  <a:pt x="527" y="680"/>
                </a:cubicBezTo>
                <a:cubicBezTo>
                  <a:pt x="530" y="680"/>
                  <a:pt x="533" y="680"/>
                  <a:pt x="536" y="681"/>
                </a:cubicBezTo>
                <a:cubicBezTo>
                  <a:pt x="572" y="681"/>
                  <a:pt x="608" y="681"/>
                  <a:pt x="644" y="681"/>
                </a:cubicBezTo>
                <a:cubicBezTo>
                  <a:pt x="644" y="680"/>
                  <a:pt x="645" y="680"/>
                  <a:pt x="645" y="680"/>
                </a:cubicBezTo>
                <a:cubicBezTo>
                  <a:pt x="645" y="680"/>
                  <a:pt x="646" y="680"/>
                  <a:pt x="646" y="680"/>
                </a:cubicBezTo>
                <a:cubicBezTo>
                  <a:pt x="660" y="679"/>
                  <a:pt x="673" y="680"/>
                  <a:pt x="686" y="681"/>
                </a:cubicBezTo>
                <a:cubicBezTo>
                  <a:pt x="707" y="681"/>
                  <a:pt x="728" y="681"/>
                  <a:pt x="750" y="681"/>
                </a:cubicBezTo>
                <a:cubicBezTo>
                  <a:pt x="770" y="680"/>
                  <a:pt x="789" y="682"/>
                  <a:pt x="809" y="680"/>
                </a:cubicBezTo>
                <a:cubicBezTo>
                  <a:pt x="809" y="679"/>
                  <a:pt x="809" y="679"/>
                  <a:pt x="809" y="679"/>
                </a:cubicBezTo>
                <a:cubicBezTo>
                  <a:pt x="809" y="679"/>
                  <a:pt x="809" y="679"/>
                  <a:pt x="809" y="679"/>
                </a:cubicBezTo>
                <a:cubicBezTo>
                  <a:pt x="818" y="675"/>
                  <a:pt x="828" y="677"/>
                  <a:pt x="837" y="677"/>
                </a:cubicBezTo>
                <a:cubicBezTo>
                  <a:pt x="838" y="678"/>
                  <a:pt x="838" y="679"/>
                  <a:pt x="839" y="680"/>
                </a:cubicBezTo>
                <a:cubicBezTo>
                  <a:pt x="861" y="680"/>
                  <a:pt x="883" y="682"/>
                  <a:pt x="905" y="679"/>
                </a:cubicBezTo>
                <a:cubicBezTo>
                  <a:pt x="945" y="679"/>
                  <a:pt x="985" y="680"/>
                  <a:pt x="1025" y="680"/>
                </a:cubicBezTo>
                <a:cubicBezTo>
                  <a:pt x="1032" y="680"/>
                  <a:pt x="1039" y="680"/>
                  <a:pt x="1045" y="677"/>
                </a:cubicBezTo>
                <a:cubicBezTo>
                  <a:pt x="1045" y="677"/>
                  <a:pt x="1045" y="677"/>
                  <a:pt x="1045" y="677"/>
                </a:cubicBezTo>
                <a:cubicBezTo>
                  <a:pt x="1053" y="676"/>
                  <a:pt x="1060" y="672"/>
                  <a:pt x="1068" y="668"/>
                </a:cubicBezTo>
                <a:cubicBezTo>
                  <a:pt x="1071" y="666"/>
                  <a:pt x="1075" y="664"/>
                  <a:pt x="1078" y="661"/>
                </a:cubicBezTo>
                <a:cubicBezTo>
                  <a:pt x="1088" y="668"/>
                  <a:pt x="1099" y="674"/>
                  <a:pt x="1110" y="678"/>
                </a:cubicBezTo>
                <a:cubicBezTo>
                  <a:pt x="1110" y="678"/>
                  <a:pt x="1110" y="678"/>
                  <a:pt x="1110" y="678"/>
                </a:cubicBezTo>
                <a:cubicBezTo>
                  <a:pt x="1115" y="682"/>
                  <a:pt x="1121" y="681"/>
                  <a:pt x="1126" y="681"/>
                </a:cubicBezTo>
                <a:cubicBezTo>
                  <a:pt x="1218" y="681"/>
                  <a:pt x="1310" y="681"/>
                  <a:pt x="1402" y="681"/>
                </a:cubicBezTo>
                <a:cubicBezTo>
                  <a:pt x="1430" y="678"/>
                  <a:pt x="1458" y="677"/>
                  <a:pt x="1485" y="681"/>
                </a:cubicBezTo>
                <a:cubicBezTo>
                  <a:pt x="1555" y="680"/>
                  <a:pt x="1626" y="680"/>
                  <a:pt x="1696" y="680"/>
                </a:cubicBezTo>
                <a:cubicBezTo>
                  <a:pt x="1696" y="680"/>
                  <a:pt x="1697" y="680"/>
                  <a:pt x="1697" y="679"/>
                </a:cubicBezTo>
                <a:cubicBezTo>
                  <a:pt x="1698" y="679"/>
                  <a:pt x="1699" y="680"/>
                  <a:pt x="1700" y="680"/>
                </a:cubicBezTo>
                <a:cubicBezTo>
                  <a:pt x="1726" y="678"/>
                  <a:pt x="1752" y="679"/>
                  <a:pt x="1777" y="680"/>
                </a:cubicBezTo>
                <a:cubicBezTo>
                  <a:pt x="1818" y="680"/>
                  <a:pt x="1859" y="681"/>
                  <a:pt x="1900" y="680"/>
                </a:cubicBezTo>
                <a:cubicBezTo>
                  <a:pt x="1939" y="680"/>
                  <a:pt x="1978" y="682"/>
                  <a:pt x="2016" y="679"/>
                </a:cubicBezTo>
                <a:cubicBezTo>
                  <a:pt x="2016" y="678"/>
                  <a:pt x="2015" y="678"/>
                  <a:pt x="2015" y="677"/>
                </a:cubicBezTo>
                <a:cubicBezTo>
                  <a:pt x="2015" y="677"/>
                  <a:pt x="2016" y="677"/>
                  <a:pt x="2016" y="677"/>
                </a:cubicBezTo>
                <a:cubicBezTo>
                  <a:pt x="2034" y="670"/>
                  <a:pt x="2052" y="674"/>
                  <a:pt x="2071" y="674"/>
                </a:cubicBezTo>
                <a:cubicBezTo>
                  <a:pt x="2071" y="676"/>
                  <a:pt x="2073" y="678"/>
                  <a:pt x="2075" y="679"/>
                </a:cubicBezTo>
                <a:cubicBezTo>
                  <a:pt x="2117" y="679"/>
                  <a:pt x="2159" y="683"/>
                  <a:pt x="2201" y="677"/>
                </a:cubicBezTo>
                <a:cubicBezTo>
                  <a:pt x="2279" y="678"/>
                  <a:pt x="2357" y="679"/>
                  <a:pt x="2435" y="679"/>
                </a:cubicBezTo>
                <a:cubicBezTo>
                  <a:pt x="2447" y="679"/>
                  <a:pt x="2461" y="680"/>
                  <a:pt x="2474" y="674"/>
                </a:cubicBezTo>
                <a:cubicBezTo>
                  <a:pt x="2474" y="674"/>
                  <a:pt x="2474" y="674"/>
                  <a:pt x="2474" y="674"/>
                </a:cubicBezTo>
                <a:cubicBezTo>
                  <a:pt x="2482" y="672"/>
                  <a:pt x="2490" y="670"/>
                  <a:pt x="2498" y="666"/>
                </a:cubicBezTo>
                <a:cubicBezTo>
                  <a:pt x="2500" y="667"/>
                  <a:pt x="2501" y="668"/>
                  <a:pt x="2502" y="668"/>
                </a:cubicBezTo>
                <a:cubicBezTo>
                  <a:pt x="2509" y="672"/>
                  <a:pt x="2516" y="676"/>
                  <a:pt x="2524" y="677"/>
                </a:cubicBezTo>
                <a:cubicBezTo>
                  <a:pt x="2524" y="677"/>
                  <a:pt x="2524" y="677"/>
                  <a:pt x="2524" y="677"/>
                </a:cubicBezTo>
                <a:cubicBezTo>
                  <a:pt x="2531" y="680"/>
                  <a:pt x="2538" y="680"/>
                  <a:pt x="2545" y="680"/>
                </a:cubicBezTo>
                <a:cubicBezTo>
                  <a:pt x="2585" y="680"/>
                  <a:pt x="2625" y="679"/>
                  <a:pt x="2665" y="679"/>
                </a:cubicBezTo>
                <a:cubicBezTo>
                  <a:pt x="2687" y="682"/>
                  <a:pt x="2708" y="680"/>
                  <a:pt x="2730" y="680"/>
                </a:cubicBezTo>
                <a:cubicBezTo>
                  <a:pt x="2731" y="679"/>
                  <a:pt x="2732" y="678"/>
                  <a:pt x="2732" y="677"/>
                </a:cubicBezTo>
                <a:cubicBezTo>
                  <a:pt x="2742" y="677"/>
                  <a:pt x="2751" y="675"/>
                  <a:pt x="2760" y="679"/>
                </a:cubicBezTo>
                <a:cubicBezTo>
                  <a:pt x="2761" y="679"/>
                  <a:pt x="2761" y="679"/>
                  <a:pt x="2761" y="679"/>
                </a:cubicBezTo>
                <a:cubicBezTo>
                  <a:pt x="2761" y="679"/>
                  <a:pt x="2760" y="679"/>
                  <a:pt x="2760" y="680"/>
                </a:cubicBezTo>
                <a:cubicBezTo>
                  <a:pt x="2780" y="682"/>
                  <a:pt x="2800" y="680"/>
                  <a:pt x="2820" y="681"/>
                </a:cubicBezTo>
                <a:cubicBezTo>
                  <a:pt x="2841" y="681"/>
                  <a:pt x="2862" y="681"/>
                  <a:pt x="2883" y="681"/>
                </a:cubicBezTo>
                <a:cubicBezTo>
                  <a:pt x="2897" y="680"/>
                  <a:pt x="2910" y="679"/>
                  <a:pt x="2923" y="680"/>
                </a:cubicBezTo>
                <a:cubicBezTo>
                  <a:pt x="2924" y="680"/>
                  <a:pt x="2924" y="680"/>
                  <a:pt x="2925" y="680"/>
                </a:cubicBezTo>
                <a:cubicBezTo>
                  <a:pt x="2925" y="680"/>
                  <a:pt x="2925" y="680"/>
                  <a:pt x="2925" y="681"/>
                </a:cubicBezTo>
                <a:cubicBezTo>
                  <a:pt x="2962" y="681"/>
                  <a:pt x="2998" y="681"/>
                  <a:pt x="3034" y="681"/>
                </a:cubicBezTo>
                <a:cubicBezTo>
                  <a:pt x="3037" y="680"/>
                  <a:pt x="3040" y="680"/>
                  <a:pt x="3042" y="680"/>
                </a:cubicBezTo>
                <a:cubicBezTo>
                  <a:pt x="3054" y="681"/>
                  <a:pt x="3065" y="681"/>
                  <a:pt x="3076" y="681"/>
                </a:cubicBezTo>
                <a:cubicBezTo>
                  <a:pt x="3077" y="681"/>
                  <a:pt x="3077" y="681"/>
                  <a:pt x="3077" y="681"/>
                </a:cubicBezTo>
                <a:cubicBezTo>
                  <a:pt x="3124" y="681"/>
                  <a:pt x="3172" y="681"/>
                  <a:pt x="3219" y="681"/>
                </a:cubicBezTo>
                <a:cubicBezTo>
                  <a:pt x="3221" y="681"/>
                  <a:pt x="3224" y="681"/>
                  <a:pt x="3225" y="681"/>
                </a:cubicBezTo>
                <a:cubicBezTo>
                  <a:pt x="3254" y="681"/>
                  <a:pt x="3283" y="681"/>
                  <a:pt x="3312" y="681"/>
                </a:cubicBezTo>
                <a:cubicBezTo>
                  <a:pt x="3327" y="679"/>
                  <a:pt x="3341" y="679"/>
                  <a:pt x="3355" y="681"/>
                </a:cubicBezTo>
                <a:cubicBezTo>
                  <a:pt x="3403" y="681"/>
                  <a:pt x="3450" y="681"/>
                  <a:pt x="3498" y="681"/>
                </a:cubicBezTo>
                <a:cubicBezTo>
                  <a:pt x="3501" y="681"/>
                  <a:pt x="3503" y="681"/>
                  <a:pt x="3506" y="679"/>
                </a:cubicBezTo>
                <a:cubicBezTo>
                  <a:pt x="3506" y="679"/>
                  <a:pt x="3506" y="679"/>
                  <a:pt x="3506" y="679"/>
                </a:cubicBezTo>
                <a:cubicBezTo>
                  <a:pt x="3506" y="679"/>
                  <a:pt x="3506" y="679"/>
                  <a:pt x="3506" y="679"/>
                </a:cubicBezTo>
                <a:cubicBezTo>
                  <a:pt x="3540" y="665"/>
                  <a:pt x="3570" y="628"/>
                  <a:pt x="3568" y="581"/>
                </a:cubicBezTo>
                <a:cubicBezTo>
                  <a:pt x="3568" y="570"/>
                  <a:pt x="3565" y="559"/>
                  <a:pt x="3561" y="549"/>
                </a:cubicBezTo>
                <a:cubicBezTo>
                  <a:pt x="3566" y="537"/>
                  <a:pt x="3569" y="523"/>
                  <a:pt x="3568" y="508"/>
                </a:cubicBezTo>
                <a:close/>
                <a:moveTo>
                  <a:pt x="159" y="620"/>
                </a:moveTo>
                <a:cubicBezTo>
                  <a:pt x="159" y="620"/>
                  <a:pt x="159" y="619"/>
                  <a:pt x="159" y="619"/>
                </a:cubicBezTo>
                <a:cubicBezTo>
                  <a:pt x="160" y="619"/>
                  <a:pt x="160" y="619"/>
                  <a:pt x="160" y="619"/>
                </a:cubicBezTo>
                <a:cubicBezTo>
                  <a:pt x="160" y="619"/>
                  <a:pt x="160" y="619"/>
                  <a:pt x="159" y="620"/>
                </a:cubicBezTo>
                <a:close/>
                <a:moveTo>
                  <a:pt x="925" y="442"/>
                </a:moveTo>
                <a:cubicBezTo>
                  <a:pt x="925" y="442"/>
                  <a:pt x="925" y="442"/>
                  <a:pt x="925" y="442"/>
                </a:cubicBezTo>
                <a:cubicBezTo>
                  <a:pt x="925" y="442"/>
                  <a:pt x="925" y="442"/>
                  <a:pt x="925" y="442"/>
                </a:cubicBezTo>
                <a:cubicBezTo>
                  <a:pt x="925" y="442"/>
                  <a:pt x="925" y="442"/>
                  <a:pt x="925" y="442"/>
                </a:cubicBezTo>
                <a:cubicBezTo>
                  <a:pt x="925" y="442"/>
                  <a:pt x="925" y="442"/>
                  <a:pt x="925" y="442"/>
                </a:cubicBezTo>
                <a:close/>
                <a:moveTo>
                  <a:pt x="1295" y="562"/>
                </a:moveTo>
                <a:cubicBezTo>
                  <a:pt x="1295" y="562"/>
                  <a:pt x="1295" y="562"/>
                  <a:pt x="1295" y="561"/>
                </a:cubicBezTo>
                <a:cubicBezTo>
                  <a:pt x="1296" y="561"/>
                  <a:pt x="1296" y="561"/>
                  <a:pt x="1297" y="561"/>
                </a:cubicBezTo>
                <a:cubicBezTo>
                  <a:pt x="1296" y="561"/>
                  <a:pt x="1296" y="562"/>
                  <a:pt x="1295" y="562"/>
                </a:cubicBezTo>
                <a:close/>
                <a:moveTo>
                  <a:pt x="1466" y="232"/>
                </a:moveTo>
                <a:cubicBezTo>
                  <a:pt x="1466" y="231"/>
                  <a:pt x="1466" y="231"/>
                  <a:pt x="1466" y="231"/>
                </a:cubicBezTo>
                <a:cubicBezTo>
                  <a:pt x="1466" y="231"/>
                  <a:pt x="1467" y="231"/>
                  <a:pt x="1467" y="231"/>
                </a:cubicBezTo>
                <a:cubicBezTo>
                  <a:pt x="1467" y="232"/>
                  <a:pt x="1466" y="232"/>
                  <a:pt x="1466" y="232"/>
                </a:cubicBezTo>
                <a:close/>
                <a:moveTo>
                  <a:pt x="1704" y="169"/>
                </a:moveTo>
                <a:cubicBezTo>
                  <a:pt x="1704" y="168"/>
                  <a:pt x="1704" y="168"/>
                  <a:pt x="1704" y="168"/>
                </a:cubicBezTo>
                <a:cubicBezTo>
                  <a:pt x="1704" y="168"/>
                  <a:pt x="1704" y="168"/>
                  <a:pt x="1705" y="169"/>
                </a:cubicBezTo>
                <a:cubicBezTo>
                  <a:pt x="1704" y="169"/>
                  <a:pt x="1704" y="169"/>
                  <a:pt x="1704" y="169"/>
                </a:cubicBezTo>
                <a:close/>
                <a:moveTo>
                  <a:pt x="2241" y="218"/>
                </a:moveTo>
                <a:cubicBezTo>
                  <a:pt x="2241" y="218"/>
                  <a:pt x="2241" y="218"/>
                  <a:pt x="2240" y="218"/>
                </a:cubicBezTo>
                <a:cubicBezTo>
                  <a:pt x="2241" y="217"/>
                  <a:pt x="2241" y="217"/>
                  <a:pt x="2241" y="217"/>
                </a:cubicBezTo>
                <a:cubicBezTo>
                  <a:pt x="2241" y="217"/>
                  <a:pt x="2241" y="217"/>
                  <a:pt x="2241" y="218"/>
                </a:cubicBezTo>
                <a:cubicBezTo>
                  <a:pt x="2241" y="218"/>
                  <a:pt x="2241" y="218"/>
                  <a:pt x="2241" y="218"/>
                </a:cubicBezTo>
                <a:close/>
                <a:moveTo>
                  <a:pt x="2644" y="442"/>
                </a:moveTo>
                <a:cubicBezTo>
                  <a:pt x="2644" y="442"/>
                  <a:pt x="2644" y="442"/>
                  <a:pt x="2644" y="442"/>
                </a:cubicBezTo>
                <a:cubicBezTo>
                  <a:pt x="2644" y="442"/>
                  <a:pt x="2644" y="442"/>
                  <a:pt x="2644" y="442"/>
                </a:cubicBezTo>
                <a:cubicBezTo>
                  <a:pt x="2644" y="442"/>
                  <a:pt x="2644" y="442"/>
                  <a:pt x="2645" y="442"/>
                </a:cubicBezTo>
                <a:cubicBezTo>
                  <a:pt x="2644" y="442"/>
                  <a:pt x="2644" y="442"/>
                  <a:pt x="2644" y="442"/>
                </a:cubicBezTo>
                <a:close/>
                <a:moveTo>
                  <a:pt x="3410" y="619"/>
                </a:moveTo>
                <a:cubicBezTo>
                  <a:pt x="3410" y="619"/>
                  <a:pt x="3410" y="619"/>
                  <a:pt x="3410" y="619"/>
                </a:cubicBezTo>
                <a:cubicBezTo>
                  <a:pt x="3410" y="619"/>
                  <a:pt x="3410" y="620"/>
                  <a:pt x="3410" y="620"/>
                </a:cubicBezTo>
                <a:cubicBezTo>
                  <a:pt x="3410" y="619"/>
                  <a:pt x="3410" y="619"/>
                  <a:pt x="3410" y="619"/>
                </a:cubicBezTo>
                <a:close/>
              </a:path>
            </a:pathLst>
          </a:custGeom>
          <a:solidFill>
            <a:srgbClr val="7EC3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2551" y="1221853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516163B8-DB2B-4F0D-ACDD-57863A1802C1}"/>
              </a:ext>
            </a:extLst>
          </p:cNvPr>
          <p:cNvSpPr/>
          <p:nvPr userDrawn="1"/>
        </p:nvSpPr>
        <p:spPr>
          <a:xfrm rot="16200000">
            <a:off x="5747085" y="429125"/>
            <a:ext cx="697831" cy="1219200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754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xmlns="" id="{516163B8-DB2B-4F0D-ACDD-57863A1802C1}"/>
              </a:ext>
            </a:extLst>
          </p:cNvPr>
          <p:cNvSpPr/>
          <p:nvPr userDrawn="1"/>
        </p:nvSpPr>
        <p:spPr>
          <a:xfrm rot="16200000">
            <a:off x="5745971" y="413084"/>
            <a:ext cx="697831" cy="1219200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92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rgbClr val="00B0F0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xmlns="" id="{516163B8-DB2B-4F0D-ACDD-57863A1802C1}"/>
              </a:ext>
            </a:extLst>
          </p:cNvPr>
          <p:cNvSpPr/>
          <p:nvPr userDrawn="1"/>
        </p:nvSpPr>
        <p:spPr>
          <a:xfrm rot="16200000">
            <a:off x="5745971" y="413084"/>
            <a:ext cx="697831" cy="1219200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264" y="35562"/>
            <a:ext cx="3693513" cy="205638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8452588" y="22578"/>
            <a:ext cx="3716834" cy="206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358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CF63D7C-03BD-46C9-81A3-4C80D86C9B6B}"/>
              </a:ext>
            </a:extLst>
          </p:cNvPr>
          <p:cNvSpPr/>
          <p:nvPr userDrawn="1"/>
        </p:nvSpPr>
        <p:spPr>
          <a:xfrm>
            <a:off x="7827264" y="0"/>
            <a:ext cx="4364737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FB0DB25C-3908-49B8-8330-D766982D609C}"/>
              </a:ext>
            </a:extLst>
          </p:cNvPr>
          <p:cNvCxnSpPr>
            <a:cxnSpLocks/>
          </p:cNvCxnSpPr>
          <p:nvPr userDrawn="1"/>
        </p:nvCxnSpPr>
        <p:spPr>
          <a:xfrm>
            <a:off x="0" y="469458"/>
            <a:ext cx="27908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A491A3DB-0DEB-4365-BEEA-65B859A0ED0E}"/>
              </a:ext>
            </a:extLst>
          </p:cNvPr>
          <p:cNvCxnSpPr>
            <a:cxnSpLocks/>
          </p:cNvCxnSpPr>
          <p:nvPr userDrawn="1"/>
        </p:nvCxnSpPr>
        <p:spPr>
          <a:xfrm>
            <a:off x="0" y="6376284"/>
            <a:ext cx="158115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1072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82" r:id="rId2"/>
    <p:sldLayoutId id="2147483681" r:id="rId3"/>
    <p:sldLayoutId id="2147483677" r:id="rId4"/>
    <p:sldLayoutId id="2147483680" r:id="rId5"/>
    <p:sldLayoutId id="2147483658" r:id="rId6"/>
    <p:sldLayoutId id="2147483678" r:id="rId7"/>
    <p:sldLayoutId id="2147483679" r:id="rId8"/>
    <p:sldLayoutId id="2147483676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59" r:id="rId25"/>
    <p:sldLayoutId id="2147483660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g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6.emf"/><Relationship Id="rId11" Type="http://schemas.openxmlformats.org/officeDocument/2006/relationships/image" Target="../media/image71.emf"/><Relationship Id="rId5" Type="http://schemas.openxmlformats.org/officeDocument/2006/relationships/image" Target="../media/image65.emf"/><Relationship Id="rId10" Type="http://schemas.openxmlformats.org/officeDocument/2006/relationships/image" Target="../media/image70.emf"/><Relationship Id="rId4" Type="http://schemas.openxmlformats.org/officeDocument/2006/relationships/image" Target="../media/image64.emf"/><Relationship Id="rId9" Type="http://schemas.openxmlformats.org/officeDocument/2006/relationships/image" Target="../media/image69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3" Type="http://schemas.openxmlformats.org/officeDocument/2006/relationships/image" Target="../media/image72.emf"/><Relationship Id="rId7" Type="http://schemas.openxmlformats.org/officeDocument/2006/relationships/image" Target="../media/image14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emf"/><Relationship Id="rId5" Type="http://schemas.openxmlformats.org/officeDocument/2006/relationships/image" Target="../media/image58.emf"/><Relationship Id="rId4" Type="http://schemas.openxmlformats.org/officeDocument/2006/relationships/image" Target="../media/image73.emf"/><Relationship Id="rId9" Type="http://schemas.openxmlformats.org/officeDocument/2006/relationships/image" Target="../media/image75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emf"/><Relationship Id="rId3" Type="http://schemas.openxmlformats.org/officeDocument/2006/relationships/image" Target="../media/image77.emf"/><Relationship Id="rId7" Type="http://schemas.openxmlformats.org/officeDocument/2006/relationships/image" Target="../media/image49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82.emf"/><Relationship Id="rId5" Type="http://schemas.openxmlformats.org/officeDocument/2006/relationships/image" Target="../media/image50.emf"/><Relationship Id="rId10" Type="http://schemas.openxmlformats.org/officeDocument/2006/relationships/image" Target="../media/image81.emf"/><Relationship Id="rId4" Type="http://schemas.openxmlformats.org/officeDocument/2006/relationships/image" Target="../media/image33.emf"/><Relationship Id="rId9" Type="http://schemas.openxmlformats.org/officeDocument/2006/relationships/image" Target="../media/image80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3" Type="http://schemas.openxmlformats.org/officeDocument/2006/relationships/image" Target="../media/image83.emf"/><Relationship Id="rId7" Type="http://schemas.openxmlformats.org/officeDocument/2006/relationships/image" Target="../media/image87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6.emf"/><Relationship Id="rId5" Type="http://schemas.openxmlformats.org/officeDocument/2006/relationships/image" Target="../media/image85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90.emf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93.emf"/><Relationship Id="rId4" Type="http://schemas.openxmlformats.org/officeDocument/2006/relationships/image" Target="../media/image92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7" Type="http://schemas.openxmlformats.org/officeDocument/2006/relationships/image" Target="../media/image99.emf"/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98.emf"/><Relationship Id="rId5" Type="http://schemas.openxmlformats.org/officeDocument/2006/relationships/image" Target="../media/image97.emf"/><Relationship Id="rId4" Type="http://schemas.openxmlformats.org/officeDocument/2006/relationships/image" Target="../media/image96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02.emf"/><Relationship Id="rId4" Type="http://schemas.openxmlformats.org/officeDocument/2006/relationships/image" Target="../media/image10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ángulo 43"/>
          <p:cNvSpPr/>
          <p:nvPr/>
        </p:nvSpPr>
        <p:spPr>
          <a:xfrm rot="5400000">
            <a:off x="4455203" y="-856711"/>
            <a:ext cx="3281592" cy="1219200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8" y="65387"/>
            <a:ext cx="6012601" cy="5207567"/>
          </a:xfrm>
          <a:prstGeom prst="rect">
            <a:avLst/>
          </a:prstGeom>
        </p:spPr>
      </p:pic>
      <p:sp>
        <p:nvSpPr>
          <p:cNvPr id="70" name="Title 69">
            <a:extLst>
              <a:ext uri="{FF2B5EF4-FFF2-40B4-BE49-F238E27FC236}">
                <a16:creationId xmlns:a16="http://schemas.microsoft.com/office/drawing/2014/main" xmlns="" id="{30E50A71-54F1-48A7-9225-86B5ADDF116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7669" y="5239290"/>
            <a:ext cx="11624934" cy="751121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b="1" dirty="0" err="1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Respuesta</a:t>
            </a:r>
            <a:r>
              <a:rPr lang="en-US" b="1" dirty="0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</a:t>
            </a:r>
            <a:r>
              <a:rPr lang="en-US" b="1" dirty="0" err="1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comunidad</a:t>
            </a:r>
            <a:r>
              <a:rPr lang="en-US" b="1" dirty="0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internacional</a:t>
            </a:r>
            <a:r>
              <a:rPr lang="en-US" b="1" dirty="0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b="1" dirty="0" err="1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Mitigación</a:t>
            </a:r>
            <a:r>
              <a:rPr lang="en-US" b="1" dirty="0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n-US" b="1" dirty="0" err="1" smtClean="0">
                <a:solidFill>
                  <a:srgbClr val="86C3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adaptación</a:t>
            </a:r>
            <a:endParaRPr lang="en-US" b="1" dirty="0">
              <a:solidFill>
                <a:srgbClr val="86C3D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Title 69">
            <a:extLst>
              <a:ext uri="{FF2B5EF4-FFF2-40B4-BE49-F238E27FC236}">
                <a16:creationId xmlns:a16="http://schemas.microsoft.com/office/drawing/2014/main" xmlns="" id="{30E50A71-54F1-48A7-9225-86B5ADDF1160}"/>
              </a:ext>
            </a:extLst>
          </p:cNvPr>
          <p:cNvSpPr txBox="1">
            <a:spLocks/>
          </p:cNvSpPr>
          <p:nvPr/>
        </p:nvSpPr>
        <p:spPr>
          <a:xfrm>
            <a:off x="2608290" y="3636902"/>
            <a:ext cx="9793572" cy="18144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15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Seminario</a:t>
            </a:r>
            <a:r>
              <a:rPr lang="en-US" sz="115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</a:t>
            </a:r>
            <a:endParaRPr lang="en-US" sz="115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11742602" y="0"/>
            <a:ext cx="461352" cy="641873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755" y="65387"/>
            <a:ext cx="1525722" cy="1257690"/>
          </a:xfrm>
          <a:prstGeom prst="rect">
            <a:avLst/>
          </a:prstGeom>
        </p:spPr>
      </p:pic>
      <p:sp>
        <p:nvSpPr>
          <p:cNvPr id="2" name="1 CuadroTexto"/>
          <p:cNvSpPr txBox="1"/>
          <p:nvPr/>
        </p:nvSpPr>
        <p:spPr>
          <a:xfrm>
            <a:off x="8353535" y="1138718"/>
            <a:ext cx="32038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Integrantes</a:t>
            </a:r>
            <a:r>
              <a:rPr lang="en-US" sz="2400" dirty="0" smtClean="0"/>
              <a:t>:</a:t>
            </a:r>
          </a:p>
          <a:p>
            <a:r>
              <a:rPr lang="en-US" sz="2400" dirty="0" smtClean="0"/>
              <a:t>Naomi Alison </a:t>
            </a:r>
            <a:r>
              <a:rPr lang="en-US" sz="2400" dirty="0" err="1" smtClean="0"/>
              <a:t>Pedroso</a:t>
            </a:r>
            <a:r>
              <a:rPr lang="en-US" sz="2400" dirty="0" smtClean="0"/>
              <a:t> </a:t>
            </a:r>
          </a:p>
          <a:p>
            <a:r>
              <a:rPr lang="en-US" sz="2400" dirty="0" smtClean="0"/>
              <a:t>Alain Galvez Borges</a:t>
            </a:r>
          </a:p>
          <a:p>
            <a:r>
              <a:rPr lang="en-US" sz="2400" dirty="0" smtClean="0"/>
              <a:t>Carlos </a:t>
            </a:r>
            <a:r>
              <a:rPr lang="en-US" sz="2400" dirty="0" err="1" smtClean="0"/>
              <a:t>Morejón</a:t>
            </a:r>
            <a:r>
              <a:rPr lang="en-US" sz="2400" dirty="0" smtClean="0"/>
              <a:t> </a:t>
            </a:r>
            <a:r>
              <a:rPr lang="en-US" sz="2400" dirty="0" err="1" smtClean="0"/>
              <a:t>Brito</a:t>
            </a:r>
            <a:r>
              <a:rPr lang="en-US" sz="2400" dirty="0" smtClean="0"/>
              <a:t> </a:t>
            </a:r>
          </a:p>
          <a:p>
            <a:r>
              <a:rPr lang="en-US" sz="2400" dirty="0" smtClean="0"/>
              <a:t>Hector Cabrera Marin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54466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>
            <a:extLst>
              <a:ext uri="{FF2B5EF4-FFF2-40B4-BE49-F238E27FC236}">
                <a16:creationId xmlns:a16="http://schemas.microsoft.com/office/drawing/2014/main" xmlns="" id="{516163B8-DB2B-4F0D-ACDD-57863A1802C1}"/>
              </a:ext>
            </a:extLst>
          </p:cNvPr>
          <p:cNvSpPr/>
          <p:nvPr/>
        </p:nvSpPr>
        <p:spPr>
          <a:xfrm rot="16200000">
            <a:off x="5747083" y="481888"/>
            <a:ext cx="697831" cy="12192002"/>
          </a:xfrm>
          <a:prstGeom prst="rect">
            <a:avLst/>
          </a:prstGeom>
          <a:solidFill>
            <a:srgbClr val="FAB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E3B21AFD-5E41-4EA0-945F-FE89769336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4711B704-674D-4C9D-8D58-494F75ADBF2B}"/>
              </a:ext>
            </a:extLst>
          </p:cNvPr>
          <p:cNvGrpSpPr/>
          <p:nvPr/>
        </p:nvGrpSpPr>
        <p:grpSpPr>
          <a:xfrm>
            <a:off x="3794550" y="2284945"/>
            <a:ext cx="1800201" cy="3245596"/>
            <a:chOff x="3959381" y="2234383"/>
            <a:chExt cx="1800201" cy="3245596"/>
          </a:xfrm>
        </p:grpSpPr>
        <p:sp>
          <p:nvSpPr>
            <p:cNvPr id="31" name="직사각형 9">
              <a:extLst>
                <a:ext uri="{FF2B5EF4-FFF2-40B4-BE49-F238E27FC236}">
                  <a16:creationId xmlns:a16="http://schemas.microsoft.com/office/drawing/2014/main" xmlns="" id="{57E63B46-5CAC-4012-A9BD-4DD967BE71B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22467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 Placeholder 17">
              <a:extLst>
                <a:ext uri="{FF2B5EF4-FFF2-40B4-BE49-F238E27FC236}">
                  <a16:creationId xmlns:a16="http://schemas.microsoft.com/office/drawing/2014/main" xmlns="" id="{562D393F-9DDA-446B-8AC7-917802F6B3A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Name Here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9D9AD065-EAAA-48E1-8B03-0868CEF6FB52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xmlns="" id="{9E35E154-BE0E-4F52-9DF1-49845779570B}"/>
                </a:ext>
              </a:extLst>
            </p:cNvPr>
            <p:cNvGrpSpPr/>
            <p:nvPr userDrawn="1"/>
          </p:nvGrpSpPr>
          <p:grpSpPr>
            <a:xfrm>
              <a:off x="4040622" y="5170854"/>
              <a:ext cx="1074300" cy="309125"/>
              <a:chOff x="3130166" y="5487343"/>
              <a:chExt cx="1254837" cy="361074"/>
            </a:xfrm>
            <a:solidFill>
              <a:schemeClr val="accent3"/>
            </a:solidFill>
          </p:grpSpPr>
          <p:sp>
            <p:nvSpPr>
              <p:cNvPr id="37" name="Rounded Rectangle 3">
                <a:extLst>
                  <a:ext uri="{FF2B5EF4-FFF2-40B4-BE49-F238E27FC236}">
                    <a16:creationId xmlns:a16="http://schemas.microsoft.com/office/drawing/2014/main" xmlns="" id="{8D48567B-1995-4A13-ACB6-CAD468C64D32}"/>
                  </a:ext>
                </a:extLst>
              </p:cNvPr>
              <p:cNvSpPr/>
              <p:nvPr/>
            </p:nvSpPr>
            <p:spPr>
              <a:xfrm>
                <a:off x="4023929" y="5487343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8" name="Rounded Rectangle 39">
                <a:extLst>
                  <a:ext uri="{FF2B5EF4-FFF2-40B4-BE49-F238E27FC236}">
                    <a16:creationId xmlns:a16="http://schemas.microsoft.com/office/drawing/2014/main" xmlns="" id="{A4C92D03-78DF-4F90-BAB9-60ACBACA86BA}"/>
                  </a:ext>
                </a:extLst>
              </p:cNvPr>
              <p:cNvSpPr/>
              <p:nvPr/>
            </p:nvSpPr>
            <p:spPr>
              <a:xfrm>
                <a:off x="3130166" y="5487343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9" name="Rounded Rectangle 2">
                <a:extLst>
                  <a:ext uri="{FF2B5EF4-FFF2-40B4-BE49-F238E27FC236}">
                    <a16:creationId xmlns:a16="http://schemas.microsoft.com/office/drawing/2014/main" xmlns="" id="{A0DA2384-E7B2-45D2-B169-A136279276E4}"/>
                  </a:ext>
                </a:extLst>
              </p:cNvPr>
              <p:cNvSpPr/>
              <p:nvPr/>
            </p:nvSpPr>
            <p:spPr>
              <a:xfrm>
                <a:off x="3577047" y="5487343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436F39E5-CF79-4B7C-9254-81E9BD1C7AA1}"/>
              </a:ext>
            </a:extLst>
          </p:cNvPr>
          <p:cNvGrpSpPr/>
          <p:nvPr/>
        </p:nvGrpSpPr>
        <p:grpSpPr>
          <a:xfrm>
            <a:off x="9445972" y="2284945"/>
            <a:ext cx="1800201" cy="3245596"/>
            <a:chOff x="3959381" y="2234383"/>
            <a:chExt cx="1800201" cy="3245596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xmlns="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22467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xmlns="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Name Here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xmlns="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0149E1B9-F81B-4507-9219-EDADBF420F70}"/>
                </a:ext>
              </a:extLst>
            </p:cNvPr>
            <p:cNvGrpSpPr/>
            <p:nvPr userDrawn="1"/>
          </p:nvGrpSpPr>
          <p:grpSpPr>
            <a:xfrm>
              <a:off x="4040622" y="5170854"/>
              <a:ext cx="1074300" cy="309125"/>
              <a:chOff x="3130166" y="5487343"/>
              <a:chExt cx="1254837" cy="361074"/>
            </a:xfrm>
            <a:solidFill>
              <a:schemeClr val="accent3"/>
            </a:solidFill>
          </p:grpSpPr>
          <p:sp>
            <p:nvSpPr>
              <p:cNvPr id="45" name="Rounded Rectangle 3">
                <a:extLst>
                  <a:ext uri="{FF2B5EF4-FFF2-40B4-BE49-F238E27FC236}">
                    <a16:creationId xmlns:a16="http://schemas.microsoft.com/office/drawing/2014/main" xmlns="" id="{21C5D0B1-203E-4692-8A74-F883BEE911F0}"/>
                  </a:ext>
                </a:extLst>
              </p:cNvPr>
              <p:cNvSpPr/>
              <p:nvPr/>
            </p:nvSpPr>
            <p:spPr>
              <a:xfrm>
                <a:off x="4023929" y="5487343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6" name="Rounded Rectangle 39">
                <a:extLst>
                  <a:ext uri="{FF2B5EF4-FFF2-40B4-BE49-F238E27FC236}">
                    <a16:creationId xmlns:a16="http://schemas.microsoft.com/office/drawing/2014/main" xmlns="" id="{5DE0765F-2753-4D3A-9531-0297027AC590}"/>
                  </a:ext>
                </a:extLst>
              </p:cNvPr>
              <p:cNvSpPr/>
              <p:nvPr/>
            </p:nvSpPr>
            <p:spPr>
              <a:xfrm>
                <a:off x="3130166" y="5487343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7" name="Rounded Rectangle 2">
                <a:extLst>
                  <a:ext uri="{FF2B5EF4-FFF2-40B4-BE49-F238E27FC236}">
                    <a16:creationId xmlns:a16="http://schemas.microsoft.com/office/drawing/2014/main" xmlns="" id="{6792D4AD-EB73-4281-81CB-9D4F8050048A}"/>
                  </a:ext>
                </a:extLst>
              </p:cNvPr>
              <p:cNvSpPr/>
              <p:nvPr/>
            </p:nvSpPr>
            <p:spPr>
              <a:xfrm>
                <a:off x="3577047" y="5487343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48" name="Frame 47">
            <a:extLst>
              <a:ext uri="{FF2B5EF4-FFF2-40B4-BE49-F238E27FC236}">
                <a16:creationId xmlns:a16="http://schemas.microsoft.com/office/drawing/2014/main" xmlns="" id="{80221656-872E-43F3-BA8B-CDE39BEDAB5C}"/>
              </a:ext>
            </a:extLst>
          </p:cNvPr>
          <p:cNvSpPr/>
          <p:nvPr/>
        </p:nvSpPr>
        <p:spPr>
          <a:xfrm>
            <a:off x="725939" y="1964643"/>
            <a:ext cx="2286000" cy="3886200"/>
          </a:xfrm>
          <a:prstGeom prst="frame">
            <a:avLst>
              <a:gd name="adj1" fmla="val 7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Frame 48">
            <a:extLst>
              <a:ext uri="{FF2B5EF4-FFF2-40B4-BE49-F238E27FC236}">
                <a16:creationId xmlns:a16="http://schemas.microsoft.com/office/drawing/2014/main" xmlns="" id="{3448DB5D-C7AA-43D8-A036-F4A1EC46B63D}"/>
              </a:ext>
            </a:extLst>
          </p:cNvPr>
          <p:cNvSpPr/>
          <p:nvPr/>
        </p:nvSpPr>
        <p:spPr>
          <a:xfrm>
            <a:off x="6377361" y="1964643"/>
            <a:ext cx="2286000" cy="3886200"/>
          </a:xfrm>
          <a:prstGeom prst="frame">
            <a:avLst>
              <a:gd name="adj1" fmla="val 7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Frame 49">
            <a:extLst>
              <a:ext uri="{FF2B5EF4-FFF2-40B4-BE49-F238E27FC236}">
                <a16:creationId xmlns:a16="http://schemas.microsoft.com/office/drawing/2014/main" xmlns="" id="{11F29972-85BC-4F84-A90F-F32C967288C4}"/>
              </a:ext>
            </a:extLst>
          </p:cNvPr>
          <p:cNvSpPr/>
          <p:nvPr/>
        </p:nvSpPr>
        <p:spPr>
          <a:xfrm>
            <a:off x="3414490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ame 50">
            <a:extLst>
              <a:ext uri="{FF2B5EF4-FFF2-40B4-BE49-F238E27FC236}">
                <a16:creationId xmlns:a16="http://schemas.microsoft.com/office/drawing/2014/main" xmlns="" id="{633517F8-9234-4E34-B8D3-BC0DF66FCD11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60575FC5-87BB-4A20-A326-C3681089AC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5528" y="673806"/>
            <a:ext cx="2426384" cy="108988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2149" y="909807"/>
            <a:ext cx="1765415" cy="726278"/>
          </a:xfrm>
          <a:prstGeom prst="rect">
            <a:avLst/>
          </a:prstGeom>
        </p:spPr>
      </p:pic>
      <p:pic>
        <p:nvPicPr>
          <p:cNvPr id="53" name="Imagen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25939" y="857161"/>
            <a:ext cx="1757870" cy="723174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Infographic Style</a:t>
            </a:r>
          </a:p>
        </p:txBody>
      </p:sp>
    </p:spTree>
    <p:extLst>
      <p:ext uri="{BB962C8B-B14F-4D97-AF65-F5344CB8AC3E}">
        <p14:creationId xmlns:p14="http://schemas.microsoft.com/office/powerpoint/2010/main" val="356657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xmlns="" id="{94E580A2-FB61-42D8-BD81-7F91B593F005}"/>
              </a:ext>
            </a:extLst>
          </p:cNvPr>
          <p:cNvGrpSpPr/>
          <p:nvPr/>
        </p:nvGrpSpPr>
        <p:grpSpPr>
          <a:xfrm>
            <a:off x="955349" y="1936792"/>
            <a:ext cx="2967698" cy="978623"/>
            <a:chOff x="1985513" y="4307149"/>
            <a:chExt cx="2380861" cy="97862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9EE64673-21B3-4088-B76D-63727CBE3726}"/>
                </a:ext>
              </a:extLst>
            </p:cNvPr>
            <p:cNvSpPr txBox="1"/>
            <p:nvPr/>
          </p:nvSpPr>
          <p:spPr>
            <a:xfrm>
              <a:off x="2004348" y="4639441"/>
              <a:ext cx="23466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6EACEC0E-42FA-4198-8E9F-6F382BFF3D61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solidFill>
                    <a:srgbClr val="00B0F0"/>
                  </a:solidFill>
                  <a:ea typeface="FZShuTi" pitchFamily="2" charset="-122"/>
                  <a:cs typeface="Arial" pitchFamily="34" charset="0"/>
                </a:rPr>
                <a:t>EASY TO CHANGE COLORS.</a:t>
              </a:r>
              <a:endParaRPr lang="ko-KR" altLang="en-US" sz="16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FCAB3E43-23FF-4CB9-A441-2CEB351B625E}"/>
              </a:ext>
            </a:extLst>
          </p:cNvPr>
          <p:cNvGrpSpPr/>
          <p:nvPr/>
        </p:nvGrpSpPr>
        <p:grpSpPr>
          <a:xfrm>
            <a:off x="530538" y="4723837"/>
            <a:ext cx="2967698" cy="978623"/>
            <a:chOff x="1985513" y="4307149"/>
            <a:chExt cx="2380861" cy="978623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xmlns="" id="{F2EFB0E8-1F43-4509-8568-779C84C346AD}"/>
                </a:ext>
              </a:extLst>
            </p:cNvPr>
            <p:cNvSpPr txBox="1"/>
            <p:nvPr/>
          </p:nvSpPr>
          <p:spPr>
            <a:xfrm>
              <a:off x="2004348" y="4639441"/>
              <a:ext cx="23466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xmlns="" id="{3E4834EE-B6E0-4538-81DC-3C0E8CC005A8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solidFill>
                    <a:srgbClr val="00B0F0"/>
                  </a:solidFill>
                  <a:ea typeface="FZShuTi" pitchFamily="2" charset="-122"/>
                  <a:cs typeface="Arial" pitchFamily="34" charset="0"/>
                </a:rPr>
                <a:t>EASY TO CHANGE COLORS.</a:t>
              </a:r>
              <a:endParaRPr lang="ko-KR" altLang="en-US" sz="16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xmlns="" id="{44A81696-D6A2-4996-9D0B-F705570ACCAB}"/>
              </a:ext>
            </a:extLst>
          </p:cNvPr>
          <p:cNvGrpSpPr/>
          <p:nvPr/>
        </p:nvGrpSpPr>
        <p:grpSpPr>
          <a:xfrm>
            <a:off x="7818778" y="4723837"/>
            <a:ext cx="2967698" cy="978623"/>
            <a:chOff x="1985513" y="4307149"/>
            <a:chExt cx="2380861" cy="978623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AC883FE5-3434-47D1-A49D-107F972F11B1}"/>
                </a:ext>
              </a:extLst>
            </p:cNvPr>
            <p:cNvSpPr txBox="1"/>
            <p:nvPr/>
          </p:nvSpPr>
          <p:spPr>
            <a:xfrm>
              <a:off x="2004348" y="4639441"/>
              <a:ext cx="23466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23C9190E-7692-43C0-B63F-58EC9C0A3617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00B0F0"/>
                  </a:solidFill>
                  <a:ea typeface="FZShuTi" pitchFamily="2" charset="-122"/>
                  <a:cs typeface="Arial" pitchFamily="34" charset="0"/>
                </a:rPr>
                <a:t>EASY TO CHANGE COLORS.</a:t>
              </a:r>
              <a:endParaRPr lang="ko-KR" altLang="en-US" sz="16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71A61EA1-BF1C-41F3-8204-C463F6B33911}"/>
              </a:ext>
            </a:extLst>
          </p:cNvPr>
          <p:cNvGrpSpPr/>
          <p:nvPr/>
        </p:nvGrpSpPr>
        <p:grpSpPr>
          <a:xfrm>
            <a:off x="8245476" y="1936792"/>
            <a:ext cx="2967698" cy="978623"/>
            <a:chOff x="1985513" y="4307149"/>
            <a:chExt cx="2380861" cy="97862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xmlns="" id="{DD44FF21-5BB1-44C4-9352-7F0DB36C71C2}"/>
                </a:ext>
              </a:extLst>
            </p:cNvPr>
            <p:cNvSpPr txBox="1"/>
            <p:nvPr/>
          </p:nvSpPr>
          <p:spPr>
            <a:xfrm>
              <a:off x="2004348" y="4639441"/>
              <a:ext cx="23466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AE1AA976-EB84-4D88-98A1-A1FD2AA593D7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rgbClr val="00B0F0"/>
                  </a:solidFill>
                  <a:ea typeface="FZShuTi" pitchFamily="2" charset="-122"/>
                  <a:cs typeface="Arial" pitchFamily="34" charset="0"/>
                </a:rPr>
                <a:t>EASY TO CHANGE COLORS.</a:t>
              </a:r>
              <a:endParaRPr lang="ko-KR" altLang="en-US" sz="16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sp>
        <p:nvSpPr>
          <p:cNvPr id="15" name="Freeform 10"/>
          <p:cNvSpPr>
            <a:spLocks/>
          </p:cNvSpPr>
          <p:nvPr/>
        </p:nvSpPr>
        <p:spPr bwMode="auto">
          <a:xfrm>
            <a:off x="2210503" y="3562329"/>
            <a:ext cx="387350" cy="442912"/>
          </a:xfrm>
          <a:custGeom>
            <a:avLst/>
            <a:gdLst>
              <a:gd name="T0" fmla="*/ 103 w 103"/>
              <a:gd name="T1" fmla="*/ 83 h 117"/>
              <a:gd name="T2" fmla="*/ 35 w 103"/>
              <a:gd name="T3" fmla="*/ 87 h 117"/>
              <a:gd name="T4" fmla="*/ 15 w 103"/>
              <a:gd name="T5" fmla="*/ 68 h 117"/>
              <a:gd name="T6" fmla="*/ 3 w 103"/>
              <a:gd name="T7" fmla="*/ 43 h 117"/>
              <a:gd name="T8" fmla="*/ 56 w 103"/>
              <a:gd name="T9" fmla="*/ 0 h 117"/>
              <a:gd name="T10" fmla="*/ 46 w 103"/>
              <a:gd name="T11" fmla="*/ 59 h 117"/>
              <a:gd name="T12" fmla="*/ 103 w 103"/>
              <a:gd name="T13" fmla="*/ 83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" h="117">
                <a:moveTo>
                  <a:pt x="103" y="83"/>
                </a:moveTo>
                <a:cubicBezTo>
                  <a:pt x="84" y="117"/>
                  <a:pt x="57" y="113"/>
                  <a:pt x="35" y="87"/>
                </a:cubicBezTo>
                <a:cubicBezTo>
                  <a:pt x="29" y="79"/>
                  <a:pt x="24" y="70"/>
                  <a:pt x="15" y="68"/>
                </a:cubicBezTo>
                <a:cubicBezTo>
                  <a:pt x="0" y="64"/>
                  <a:pt x="1" y="54"/>
                  <a:pt x="3" y="43"/>
                </a:cubicBezTo>
                <a:cubicBezTo>
                  <a:pt x="6" y="21"/>
                  <a:pt x="25" y="5"/>
                  <a:pt x="56" y="0"/>
                </a:cubicBezTo>
                <a:cubicBezTo>
                  <a:pt x="42" y="19"/>
                  <a:pt x="36" y="38"/>
                  <a:pt x="46" y="59"/>
                </a:cubicBezTo>
                <a:cubicBezTo>
                  <a:pt x="58" y="81"/>
                  <a:pt x="77" y="86"/>
                  <a:pt x="103" y="83"/>
                </a:cubicBezTo>
                <a:close/>
              </a:path>
            </a:pathLst>
          </a:custGeom>
          <a:solidFill>
            <a:srgbClr val="FAB9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6" name="Freeform 24"/>
          <p:cNvSpPr>
            <a:spLocks/>
          </p:cNvSpPr>
          <p:nvPr/>
        </p:nvSpPr>
        <p:spPr bwMode="auto">
          <a:xfrm>
            <a:off x="2440691" y="3729017"/>
            <a:ext cx="93663" cy="90487"/>
          </a:xfrm>
          <a:custGeom>
            <a:avLst/>
            <a:gdLst>
              <a:gd name="T0" fmla="*/ 12 w 25"/>
              <a:gd name="T1" fmla="*/ 0 h 24"/>
              <a:gd name="T2" fmla="*/ 23 w 25"/>
              <a:gd name="T3" fmla="*/ 12 h 24"/>
              <a:gd name="T4" fmla="*/ 12 w 25"/>
              <a:gd name="T5" fmla="*/ 23 h 24"/>
              <a:gd name="T6" fmla="*/ 1 w 25"/>
              <a:gd name="T7" fmla="*/ 11 h 24"/>
              <a:gd name="T8" fmla="*/ 12 w 25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24">
                <a:moveTo>
                  <a:pt x="12" y="0"/>
                </a:moveTo>
                <a:cubicBezTo>
                  <a:pt x="15" y="6"/>
                  <a:pt x="25" y="4"/>
                  <a:pt x="23" y="12"/>
                </a:cubicBezTo>
                <a:cubicBezTo>
                  <a:pt x="22" y="17"/>
                  <a:pt x="21" y="23"/>
                  <a:pt x="12" y="23"/>
                </a:cubicBezTo>
                <a:cubicBezTo>
                  <a:pt x="0" y="24"/>
                  <a:pt x="5" y="14"/>
                  <a:pt x="1" y="11"/>
                </a:cubicBezTo>
                <a:cubicBezTo>
                  <a:pt x="4" y="7"/>
                  <a:pt x="8" y="4"/>
                  <a:pt x="12" y="0"/>
                </a:cubicBezTo>
                <a:close/>
              </a:path>
            </a:pathLst>
          </a:custGeom>
          <a:solidFill>
            <a:srgbClr val="F18E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7" name="Freeform 27"/>
          <p:cNvSpPr>
            <a:spLocks/>
          </p:cNvSpPr>
          <p:nvPr/>
        </p:nvSpPr>
        <p:spPr bwMode="auto">
          <a:xfrm>
            <a:off x="2432753" y="3622654"/>
            <a:ext cx="49213" cy="52387"/>
          </a:xfrm>
          <a:custGeom>
            <a:avLst/>
            <a:gdLst>
              <a:gd name="T0" fmla="*/ 7 w 13"/>
              <a:gd name="T1" fmla="*/ 0 h 14"/>
              <a:gd name="T2" fmla="*/ 13 w 13"/>
              <a:gd name="T3" fmla="*/ 7 h 14"/>
              <a:gd name="T4" fmla="*/ 6 w 13"/>
              <a:gd name="T5" fmla="*/ 14 h 14"/>
              <a:gd name="T6" fmla="*/ 0 w 13"/>
              <a:gd name="T7" fmla="*/ 8 h 14"/>
              <a:gd name="T8" fmla="*/ 7 w 13"/>
              <a:gd name="T9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4">
                <a:moveTo>
                  <a:pt x="7" y="0"/>
                </a:moveTo>
                <a:cubicBezTo>
                  <a:pt x="10" y="2"/>
                  <a:pt x="13" y="3"/>
                  <a:pt x="13" y="7"/>
                </a:cubicBezTo>
                <a:cubicBezTo>
                  <a:pt x="12" y="11"/>
                  <a:pt x="11" y="14"/>
                  <a:pt x="6" y="14"/>
                </a:cubicBezTo>
                <a:cubicBezTo>
                  <a:pt x="2" y="14"/>
                  <a:pt x="0" y="11"/>
                  <a:pt x="0" y="8"/>
                </a:cubicBezTo>
                <a:cubicBezTo>
                  <a:pt x="0" y="3"/>
                  <a:pt x="2" y="1"/>
                  <a:pt x="7" y="0"/>
                </a:cubicBezTo>
                <a:close/>
              </a:path>
            </a:pathLst>
          </a:custGeom>
          <a:solidFill>
            <a:srgbClr val="F49E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8" name="Freeform 30"/>
          <p:cNvSpPr>
            <a:spLocks noEditPoints="1"/>
          </p:cNvSpPr>
          <p:nvPr/>
        </p:nvSpPr>
        <p:spPr bwMode="auto">
          <a:xfrm>
            <a:off x="1640591" y="3679804"/>
            <a:ext cx="855663" cy="546100"/>
          </a:xfrm>
          <a:custGeom>
            <a:avLst/>
            <a:gdLst>
              <a:gd name="T0" fmla="*/ 224 w 228"/>
              <a:gd name="T1" fmla="*/ 102 h 144"/>
              <a:gd name="T2" fmla="*/ 172 w 228"/>
              <a:gd name="T3" fmla="*/ 49 h 144"/>
              <a:gd name="T4" fmla="*/ 149 w 228"/>
              <a:gd name="T5" fmla="*/ 39 h 144"/>
              <a:gd name="T6" fmla="*/ 145 w 228"/>
              <a:gd name="T7" fmla="*/ 39 h 144"/>
              <a:gd name="T8" fmla="*/ 130 w 228"/>
              <a:gd name="T9" fmla="*/ 32 h 144"/>
              <a:gd name="T10" fmla="*/ 41 w 228"/>
              <a:gd name="T11" fmla="*/ 47 h 144"/>
              <a:gd name="T12" fmla="*/ 29 w 228"/>
              <a:gd name="T13" fmla="*/ 62 h 144"/>
              <a:gd name="T14" fmla="*/ 5 w 228"/>
              <a:gd name="T15" fmla="*/ 109 h 144"/>
              <a:gd name="T16" fmla="*/ 51 w 228"/>
              <a:gd name="T17" fmla="*/ 143 h 144"/>
              <a:gd name="T18" fmla="*/ 118 w 228"/>
              <a:gd name="T19" fmla="*/ 143 h 144"/>
              <a:gd name="T20" fmla="*/ 188 w 228"/>
              <a:gd name="T21" fmla="*/ 143 h 144"/>
              <a:gd name="T22" fmla="*/ 224 w 228"/>
              <a:gd name="T23" fmla="*/ 102 h 144"/>
              <a:gd name="T24" fmla="*/ 210 w 228"/>
              <a:gd name="T25" fmla="*/ 110 h 144"/>
              <a:gd name="T26" fmla="*/ 184 w 228"/>
              <a:gd name="T27" fmla="*/ 128 h 144"/>
              <a:gd name="T28" fmla="*/ 117 w 228"/>
              <a:gd name="T29" fmla="*/ 128 h 144"/>
              <a:gd name="T30" fmla="*/ 49 w 228"/>
              <a:gd name="T31" fmla="*/ 128 h 144"/>
              <a:gd name="T32" fmla="*/ 19 w 228"/>
              <a:gd name="T33" fmla="*/ 105 h 144"/>
              <a:gd name="T34" fmla="*/ 40 w 228"/>
              <a:gd name="T35" fmla="*/ 73 h 144"/>
              <a:gd name="T36" fmla="*/ 51 w 228"/>
              <a:gd name="T37" fmla="*/ 59 h 144"/>
              <a:gd name="T38" fmla="*/ 84 w 228"/>
              <a:gd name="T39" fmla="*/ 27 h 144"/>
              <a:gd name="T40" fmla="*/ 123 w 228"/>
              <a:gd name="T41" fmla="*/ 47 h 144"/>
              <a:gd name="T42" fmla="*/ 140 w 228"/>
              <a:gd name="T43" fmla="*/ 54 h 144"/>
              <a:gd name="T44" fmla="*/ 170 w 228"/>
              <a:gd name="T45" fmla="*/ 75 h 144"/>
              <a:gd name="T46" fmla="*/ 186 w 228"/>
              <a:gd name="T47" fmla="*/ 88 h 144"/>
              <a:gd name="T48" fmla="*/ 210 w 228"/>
              <a:gd name="T49" fmla="*/ 11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28" h="144">
                <a:moveTo>
                  <a:pt x="224" y="102"/>
                </a:moveTo>
                <a:cubicBezTo>
                  <a:pt x="217" y="74"/>
                  <a:pt x="181" y="75"/>
                  <a:pt x="172" y="49"/>
                </a:cubicBezTo>
                <a:cubicBezTo>
                  <a:pt x="170" y="41"/>
                  <a:pt x="158" y="39"/>
                  <a:pt x="149" y="39"/>
                </a:cubicBezTo>
                <a:cubicBezTo>
                  <a:pt x="148" y="39"/>
                  <a:pt x="146" y="39"/>
                  <a:pt x="145" y="39"/>
                </a:cubicBezTo>
                <a:cubicBezTo>
                  <a:pt x="138" y="41"/>
                  <a:pt x="135" y="37"/>
                  <a:pt x="130" y="32"/>
                </a:cubicBezTo>
                <a:cubicBezTo>
                  <a:pt x="101" y="0"/>
                  <a:pt x="57" y="7"/>
                  <a:pt x="41" y="47"/>
                </a:cubicBezTo>
                <a:cubicBezTo>
                  <a:pt x="38" y="53"/>
                  <a:pt x="36" y="58"/>
                  <a:pt x="29" y="62"/>
                </a:cubicBezTo>
                <a:cubicBezTo>
                  <a:pt x="8" y="73"/>
                  <a:pt x="0" y="91"/>
                  <a:pt x="5" y="109"/>
                </a:cubicBezTo>
                <a:cubicBezTo>
                  <a:pt x="11" y="130"/>
                  <a:pt x="27" y="142"/>
                  <a:pt x="51" y="143"/>
                </a:cubicBezTo>
                <a:cubicBezTo>
                  <a:pt x="73" y="143"/>
                  <a:pt x="96" y="143"/>
                  <a:pt x="118" y="143"/>
                </a:cubicBezTo>
                <a:cubicBezTo>
                  <a:pt x="142" y="143"/>
                  <a:pt x="165" y="144"/>
                  <a:pt x="188" y="143"/>
                </a:cubicBezTo>
                <a:cubicBezTo>
                  <a:pt x="212" y="142"/>
                  <a:pt x="228" y="122"/>
                  <a:pt x="224" y="102"/>
                </a:cubicBezTo>
                <a:close/>
                <a:moveTo>
                  <a:pt x="210" y="110"/>
                </a:moveTo>
                <a:cubicBezTo>
                  <a:pt x="209" y="124"/>
                  <a:pt x="198" y="128"/>
                  <a:pt x="184" y="128"/>
                </a:cubicBezTo>
                <a:cubicBezTo>
                  <a:pt x="162" y="128"/>
                  <a:pt x="139" y="128"/>
                  <a:pt x="117" y="128"/>
                </a:cubicBezTo>
                <a:cubicBezTo>
                  <a:pt x="94" y="128"/>
                  <a:pt x="71" y="128"/>
                  <a:pt x="49" y="128"/>
                </a:cubicBezTo>
                <a:cubicBezTo>
                  <a:pt x="32" y="128"/>
                  <a:pt x="21" y="121"/>
                  <a:pt x="19" y="105"/>
                </a:cubicBezTo>
                <a:cubicBezTo>
                  <a:pt x="16" y="88"/>
                  <a:pt x="23" y="76"/>
                  <a:pt x="40" y="73"/>
                </a:cubicBezTo>
                <a:cubicBezTo>
                  <a:pt x="49" y="71"/>
                  <a:pt x="50" y="67"/>
                  <a:pt x="51" y="59"/>
                </a:cubicBezTo>
                <a:cubicBezTo>
                  <a:pt x="55" y="42"/>
                  <a:pt x="65" y="29"/>
                  <a:pt x="84" y="27"/>
                </a:cubicBezTo>
                <a:cubicBezTo>
                  <a:pt x="102" y="24"/>
                  <a:pt x="115" y="30"/>
                  <a:pt x="123" y="47"/>
                </a:cubicBezTo>
                <a:cubicBezTo>
                  <a:pt x="127" y="55"/>
                  <a:pt x="131" y="56"/>
                  <a:pt x="140" y="54"/>
                </a:cubicBezTo>
                <a:cubicBezTo>
                  <a:pt x="157" y="49"/>
                  <a:pt x="169" y="57"/>
                  <a:pt x="170" y="75"/>
                </a:cubicBezTo>
                <a:cubicBezTo>
                  <a:pt x="171" y="87"/>
                  <a:pt x="176" y="88"/>
                  <a:pt x="186" y="88"/>
                </a:cubicBezTo>
                <a:cubicBezTo>
                  <a:pt x="201" y="87"/>
                  <a:pt x="211" y="94"/>
                  <a:pt x="210" y="110"/>
                </a:cubicBezTo>
                <a:close/>
              </a:path>
            </a:pathLst>
          </a:custGeom>
          <a:solidFill>
            <a:srgbClr val="26AC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9" name="Freeform 10"/>
          <p:cNvSpPr>
            <a:spLocks/>
          </p:cNvSpPr>
          <p:nvPr/>
        </p:nvSpPr>
        <p:spPr bwMode="auto">
          <a:xfrm>
            <a:off x="9393290" y="3640856"/>
            <a:ext cx="387350" cy="442912"/>
          </a:xfrm>
          <a:custGeom>
            <a:avLst/>
            <a:gdLst>
              <a:gd name="T0" fmla="*/ 103 w 103"/>
              <a:gd name="T1" fmla="*/ 83 h 117"/>
              <a:gd name="T2" fmla="*/ 35 w 103"/>
              <a:gd name="T3" fmla="*/ 87 h 117"/>
              <a:gd name="T4" fmla="*/ 15 w 103"/>
              <a:gd name="T5" fmla="*/ 68 h 117"/>
              <a:gd name="T6" fmla="*/ 3 w 103"/>
              <a:gd name="T7" fmla="*/ 43 h 117"/>
              <a:gd name="T8" fmla="*/ 56 w 103"/>
              <a:gd name="T9" fmla="*/ 0 h 117"/>
              <a:gd name="T10" fmla="*/ 46 w 103"/>
              <a:gd name="T11" fmla="*/ 59 h 117"/>
              <a:gd name="T12" fmla="*/ 103 w 103"/>
              <a:gd name="T13" fmla="*/ 83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" h="117">
                <a:moveTo>
                  <a:pt x="103" y="83"/>
                </a:moveTo>
                <a:cubicBezTo>
                  <a:pt x="84" y="117"/>
                  <a:pt x="57" y="113"/>
                  <a:pt x="35" y="87"/>
                </a:cubicBezTo>
                <a:cubicBezTo>
                  <a:pt x="29" y="79"/>
                  <a:pt x="24" y="70"/>
                  <a:pt x="15" y="68"/>
                </a:cubicBezTo>
                <a:cubicBezTo>
                  <a:pt x="0" y="64"/>
                  <a:pt x="1" y="54"/>
                  <a:pt x="3" y="43"/>
                </a:cubicBezTo>
                <a:cubicBezTo>
                  <a:pt x="6" y="21"/>
                  <a:pt x="25" y="5"/>
                  <a:pt x="56" y="0"/>
                </a:cubicBezTo>
                <a:cubicBezTo>
                  <a:pt x="42" y="19"/>
                  <a:pt x="36" y="38"/>
                  <a:pt x="46" y="59"/>
                </a:cubicBezTo>
                <a:cubicBezTo>
                  <a:pt x="58" y="81"/>
                  <a:pt x="77" y="86"/>
                  <a:pt x="103" y="83"/>
                </a:cubicBezTo>
                <a:close/>
              </a:path>
            </a:pathLst>
          </a:custGeom>
          <a:solidFill>
            <a:srgbClr val="FAB9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0" name="Freeform 24"/>
          <p:cNvSpPr>
            <a:spLocks/>
          </p:cNvSpPr>
          <p:nvPr/>
        </p:nvSpPr>
        <p:spPr bwMode="auto">
          <a:xfrm>
            <a:off x="9623478" y="3807544"/>
            <a:ext cx="93663" cy="90487"/>
          </a:xfrm>
          <a:custGeom>
            <a:avLst/>
            <a:gdLst>
              <a:gd name="T0" fmla="*/ 12 w 25"/>
              <a:gd name="T1" fmla="*/ 0 h 24"/>
              <a:gd name="T2" fmla="*/ 23 w 25"/>
              <a:gd name="T3" fmla="*/ 12 h 24"/>
              <a:gd name="T4" fmla="*/ 12 w 25"/>
              <a:gd name="T5" fmla="*/ 23 h 24"/>
              <a:gd name="T6" fmla="*/ 1 w 25"/>
              <a:gd name="T7" fmla="*/ 11 h 24"/>
              <a:gd name="T8" fmla="*/ 12 w 25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24">
                <a:moveTo>
                  <a:pt x="12" y="0"/>
                </a:moveTo>
                <a:cubicBezTo>
                  <a:pt x="15" y="6"/>
                  <a:pt x="25" y="4"/>
                  <a:pt x="23" y="12"/>
                </a:cubicBezTo>
                <a:cubicBezTo>
                  <a:pt x="22" y="17"/>
                  <a:pt x="21" y="23"/>
                  <a:pt x="12" y="23"/>
                </a:cubicBezTo>
                <a:cubicBezTo>
                  <a:pt x="0" y="24"/>
                  <a:pt x="5" y="14"/>
                  <a:pt x="1" y="11"/>
                </a:cubicBezTo>
                <a:cubicBezTo>
                  <a:pt x="4" y="7"/>
                  <a:pt x="8" y="4"/>
                  <a:pt x="12" y="0"/>
                </a:cubicBezTo>
                <a:close/>
              </a:path>
            </a:pathLst>
          </a:custGeom>
          <a:solidFill>
            <a:srgbClr val="F18E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1" name="Freeform 27"/>
          <p:cNvSpPr>
            <a:spLocks/>
          </p:cNvSpPr>
          <p:nvPr/>
        </p:nvSpPr>
        <p:spPr bwMode="auto">
          <a:xfrm>
            <a:off x="9615540" y="3701181"/>
            <a:ext cx="49213" cy="52387"/>
          </a:xfrm>
          <a:custGeom>
            <a:avLst/>
            <a:gdLst>
              <a:gd name="T0" fmla="*/ 7 w 13"/>
              <a:gd name="T1" fmla="*/ 0 h 14"/>
              <a:gd name="T2" fmla="*/ 13 w 13"/>
              <a:gd name="T3" fmla="*/ 7 h 14"/>
              <a:gd name="T4" fmla="*/ 6 w 13"/>
              <a:gd name="T5" fmla="*/ 14 h 14"/>
              <a:gd name="T6" fmla="*/ 0 w 13"/>
              <a:gd name="T7" fmla="*/ 8 h 14"/>
              <a:gd name="T8" fmla="*/ 7 w 13"/>
              <a:gd name="T9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4">
                <a:moveTo>
                  <a:pt x="7" y="0"/>
                </a:moveTo>
                <a:cubicBezTo>
                  <a:pt x="10" y="2"/>
                  <a:pt x="13" y="3"/>
                  <a:pt x="13" y="7"/>
                </a:cubicBezTo>
                <a:cubicBezTo>
                  <a:pt x="12" y="11"/>
                  <a:pt x="11" y="14"/>
                  <a:pt x="6" y="14"/>
                </a:cubicBezTo>
                <a:cubicBezTo>
                  <a:pt x="2" y="14"/>
                  <a:pt x="0" y="11"/>
                  <a:pt x="0" y="8"/>
                </a:cubicBezTo>
                <a:cubicBezTo>
                  <a:pt x="0" y="3"/>
                  <a:pt x="2" y="1"/>
                  <a:pt x="7" y="0"/>
                </a:cubicBezTo>
                <a:close/>
              </a:path>
            </a:pathLst>
          </a:custGeom>
          <a:solidFill>
            <a:srgbClr val="F49E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2" name="Freeform 30"/>
          <p:cNvSpPr>
            <a:spLocks noEditPoints="1"/>
          </p:cNvSpPr>
          <p:nvPr/>
        </p:nvSpPr>
        <p:spPr bwMode="auto">
          <a:xfrm>
            <a:off x="8823378" y="3758331"/>
            <a:ext cx="855663" cy="546100"/>
          </a:xfrm>
          <a:custGeom>
            <a:avLst/>
            <a:gdLst>
              <a:gd name="T0" fmla="*/ 224 w 228"/>
              <a:gd name="T1" fmla="*/ 102 h 144"/>
              <a:gd name="T2" fmla="*/ 172 w 228"/>
              <a:gd name="T3" fmla="*/ 49 h 144"/>
              <a:gd name="T4" fmla="*/ 149 w 228"/>
              <a:gd name="T5" fmla="*/ 39 h 144"/>
              <a:gd name="T6" fmla="*/ 145 w 228"/>
              <a:gd name="T7" fmla="*/ 39 h 144"/>
              <a:gd name="T8" fmla="*/ 130 w 228"/>
              <a:gd name="T9" fmla="*/ 32 h 144"/>
              <a:gd name="T10" fmla="*/ 41 w 228"/>
              <a:gd name="T11" fmla="*/ 47 h 144"/>
              <a:gd name="T12" fmla="*/ 29 w 228"/>
              <a:gd name="T13" fmla="*/ 62 h 144"/>
              <a:gd name="T14" fmla="*/ 5 w 228"/>
              <a:gd name="T15" fmla="*/ 109 h 144"/>
              <a:gd name="T16" fmla="*/ 51 w 228"/>
              <a:gd name="T17" fmla="*/ 143 h 144"/>
              <a:gd name="T18" fmla="*/ 118 w 228"/>
              <a:gd name="T19" fmla="*/ 143 h 144"/>
              <a:gd name="T20" fmla="*/ 188 w 228"/>
              <a:gd name="T21" fmla="*/ 143 h 144"/>
              <a:gd name="T22" fmla="*/ 224 w 228"/>
              <a:gd name="T23" fmla="*/ 102 h 144"/>
              <a:gd name="T24" fmla="*/ 210 w 228"/>
              <a:gd name="T25" fmla="*/ 110 h 144"/>
              <a:gd name="T26" fmla="*/ 184 w 228"/>
              <a:gd name="T27" fmla="*/ 128 h 144"/>
              <a:gd name="T28" fmla="*/ 117 w 228"/>
              <a:gd name="T29" fmla="*/ 128 h 144"/>
              <a:gd name="T30" fmla="*/ 49 w 228"/>
              <a:gd name="T31" fmla="*/ 128 h 144"/>
              <a:gd name="T32" fmla="*/ 19 w 228"/>
              <a:gd name="T33" fmla="*/ 105 h 144"/>
              <a:gd name="T34" fmla="*/ 40 w 228"/>
              <a:gd name="T35" fmla="*/ 73 h 144"/>
              <a:gd name="T36" fmla="*/ 51 w 228"/>
              <a:gd name="T37" fmla="*/ 59 h 144"/>
              <a:gd name="T38" fmla="*/ 84 w 228"/>
              <a:gd name="T39" fmla="*/ 27 h 144"/>
              <a:gd name="T40" fmla="*/ 123 w 228"/>
              <a:gd name="T41" fmla="*/ 47 h 144"/>
              <a:gd name="T42" fmla="*/ 140 w 228"/>
              <a:gd name="T43" fmla="*/ 54 h 144"/>
              <a:gd name="T44" fmla="*/ 170 w 228"/>
              <a:gd name="T45" fmla="*/ 75 h 144"/>
              <a:gd name="T46" fmla="*/ 186 w 228"/>
              <a:gd name="T47" fmla="*/ 88 h 144"/>
              <a:gd name="T48" fmla="*/ 210 w 228"/>
              <a:gd name="T49" fmla="*/ 11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28" h="144">
                <a:moveTo>
                  <a:pt x="224" y="102"/>
                </a:moveTo>
                <a:cubicBezTo>
                  <a:pt x="217" y="74"/>
                  <a:pt x="181" y="75"/>
                  <a:pt x="172" y="49"/>
                </a:cubicBezTo>
                <a:cubicBezTo>
                  <a:pt x="170" y="41"/>
                  <a:pt x="158" y="39"/>
                  <a:pt x="149" y="39"/>
                </a:cubicBezTo>
                <a:cubicBezTo>
                  <a:pt x="148" y="39"/>
                  <a:pt x="146" y="39"/>
                  <a:pt x="145" y="39"/>
                </a:cubicBezTo>
                <a:cubicBezTo>
                  <a:pt x="138" y="41"/>
                  <a:pt x="135" y="37"/>
                  <a:pt x="130" y="32"/>
                </a:cubicBezTo>
                <a:cubicBezTo>
                  <a:pt x="101" y="0"/>
                  <a:pt x="57" y="7"/>
                  <a:pt x="41" y="47"/>
                </a:cubicBezTo>
                <a:cubicBezTo>
                  <a:pt x="38" y="53"/>
                  <a:pt x="36" y="58"/>
                  <a:pt x="29" y="62"/>
                </a:cubicBezTo>
                <a:cubicBezTo>
                  <a:pt x="8" y="73"/>
                  <a:pt x="0" y="91"/>
                  <a:pt x="5" y="109"/>
                </a:cubicBezTo>
                <a:cubicBezTo>
                  <a:pt x="11" y="130"/>
                  <a:pt x="27" y="142"/>
                  <a:pt x="51" y="143"/>
                </a:cubicBezTo>
                <a:cubicBezTo>
                  <a:pt x="73" y="143"/>
                  <a:pt x="96" y="143"/>
                  <a:pt x="118" y="143"/>
                </a:cubicBezTo>
                <a:cubicBezTo>
                  <a:pt x="142" y="143"/>
                  <a:pt x="165" y="144"/>
                  <a:pt x="188" y="143"/>
                </a:cubicBezTo>
                <a:cubicBezTo>
                  <a:pt x="212" y="142"/>
                  <a:pt x="228" y="122"/>
                  <a:pt x="224" y="102"/>
                </a:cubicBezTo>
                <a:close/>
                <a:moveTo>
                  <a:pt x="210" y="110"/>
                </a:moveTo>
                <a:cubicBezTo>
                  <a:pt x="209" y="124"/>
                  <a:pt x="198" y="128"/>
                  <a:pt x="184" y="128"/>
                </a:cubicBezTo>
                <a:cubicBezTo>
                  <a:pt x="162" y="128"/>
                  <a:pt x="139" y="128"/>
                  <a:pt x="117" y="128"/>
                </a:cubicBezTo>
                <a:cubicBezTo>
                  <a:pt x="94" y="128"/>
                  <a:pt x="71" y="128"/>
                  <a:pt x="49" y="128"/>
                </a:cubicBezTo>
                <a:cubicBezTo>
                  <a:pt x="32" y="128"/>
                  <a:pt x="21" y="121"/>
                  <a:pt x="19" y="105"/>
                </a:cubicBezTo>
                <a:cubicBezTo>
                  <a:pt x="16" y="88"/>
                  <a:pt x="23" y="76"/>
                  <a:pt x="40" y="73"/>
                </a:cubicBezTo>
                <a:cubicBezTo>
                  <a:pt x="49" y="71"/>
                  <a:pt x="50" y="67"/>
                  <a:pt x="51" y="59"/>
                </a:cubicBezTo>
                <a:cubicBezTo>
                  <a:pt x="55" y="42"/>
                  <a:pt x="65" y="29"/>
                  <a:pt x="84" y="27"/>
                </a:cubicBezTo>
                <a:cubicBezTo>
                  <a:pt x="102" y="24"/>
                  <a:pt x="115" y="30"/>
                  <a:pt x="123" y="47"/>
                </a:cubicBezTo>
                <a:cubicBezTo>
                  <a:pt x="127" y="55"/>
                  <a:pt x="131" y="56"/>
                  <a:pt x="140" y="54"/>
                </a:cubicBezTo>
                <a:cubicBezTo>
                  <a:pt x="157" y="49"/>
                  <a:pt x="169" y="57"/>
                  <a:pt x="170" y="75"/>
                </a:cubicBezTo>
                <a:cubicBezTo>
                  <a:pt x="171" y="87"/>
                  <a:pt x="176" y="88"/>
                  <a:pt x="186" y="88"/>
                </a:cubicBezTo>
                <a:cubicBezTo>
                  <a:pt x="201" y="87"/>
                  <a:pt x="211" y="94"/>
                  <a:pt x="210" y="110"/>
                </a:cubicBezTo>
                <a:close/>
              </a:path>
            </a:pathLst>
          </a:custGeom>
          <a:solidFill>
            <a:srgbClr val="26AC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5401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C278AC76-C24D-4640-9411-E4FC75CDB5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E607E0C4-2B73-46B2-9387-C509D65DFDDA}"/>
              </a:ext>
            </a:extLst>
          </p:cNvPr>
          <p:cNvGrpSpPr/>
          <p:nvPr/>
        </p:nvGrpSpPr>
        <p:grpSpPr>
          <a:xfrm>
            <a:off x="914400" y="235998"/>
            <a:ext cx="4791807" cy="1862048"/>
            <a:chOff x="4651035" y="1734907"/>
            <a:chExt cx="4791807" cy="186204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E48E0647-9E02-4F28-A998-057F62EEFE04}"/>
                </a:ext>
              </a:extLst>
            </p:cNvPr>
            <p:cNvSpPr txBox="1"/>
            <p:nvPr/>
          </p:nvSpPr>
          <p:spPr>
            <a:xfrm>
              <a:off x="5611985" y="1923770"/>
              <a:ext cx="3830857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dist"/>
              <a:r>
                <a:rPr lang="en-US" altLang="ko-KR" sz="6000" b="1" dirty="0">
                  <a:solidFill>
                    <a:srgbClr val="FFC000"/>
                  </a:solidFill>
                  <a:cs typeface="Arial" pitchFamily="34" charset="0"/>
                </a:rPr>
                <a:t>WESOME</a:t>
              </a:r>
              <a:endParaRPr lang="en-US" altLang="ko-KR" sz="6000" b="1" dirty="0">
                <a:solidFill>
                  <a:srgbClr val="FFC000"/>
                </a:solidFill>
                <a:latin typeface="Arial Black" panose="020B0A04020102020204" pitchFamily="34" charset="0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6BA3EE73-23C2-4DB7-8686-EC0970936E5F}"/>
                </a:ext>
              </a:extLst>
            </p:cNvPr>
            <p:cNvSpPr txBox="1"/>
            <p:nvPr/>
          </p:nvSpPr>
          <p:spPr>
            <a:xfrm>
              <a:off x="5666752" y="2681288"/>
              <a:ext cx="3776089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dist"/>
              <a:r>
                <a:rPr lang="en-GB" altLang="ko-KR" sz="4000" dirty="0">
                  <a:solidFill>
                    <a:srgbClr val="FFC000"/>
                  </a:solidFill>
                  <a:cs typeface="Arial" pitchFamily="34" charset="0"/>
                </a:rPr>
                <a:t>RESTAURANT</a:t>
              </a:r>
              <a:endParaRPr lang="ko-KR" altLang="en-US" sz="4000" dirty="0">
                <a:solidFill>
                  <a:srgbClr val="FFC000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430AB8E1-3528-4684-9738-ECBF6AD27392}"/>
                </a:ext>
              </a:extLst>
            </p:cNvPr>
            <p:cNvSpPr txBox="1"/>
            <p:nvPr/>
          </p:nvSpPr>
          <p:spPr>
            <a:xfrm>
              <a:off x="4651035" y="1734907"/>
              <a:ext cx="1021196" cy="186204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500" b="1" dirty="0">
                  <a:solidFill>
                    <a:srgbClr val="FFC000"/>
                  </a:solidFill>
                  <a:cs typeface="Arial" pitchFamily="34" charset="0"/>
                </a:rPr>
                <a:t>A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CF3D0FE6-F711-4AF1-A0E0-E5E10401AA90}"/>
              </a:ext>
            </a:extLst>
          </p:cNvPr>
          <p:cNvSpPr txBox="1"/>
          <p:nvPr/>
        </p:nvSpPr>
        <p:spPr>
          <a:xfrm>
            <a:off x="1095527" y="5837247"/>
            <a:ext cx="2402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C000"/>
                </a:solidFill>
                <a:cs typeface="Arial" pitchFamily="34" charset="0"/>
              </a:rPr>
              <a:t>FOOD NAME</a:t>
            </a:r>
            <a:endParaRPr lang="ko-KR" altLang="en-US" sz="2400" b="1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58C1E0A1-C40B-4D32-BCF8-D649DDC49B41}"/>
              </a:ext>
            </a:extLst>
          </p:cNvPr>
          <p:cNvSpPr txBox="1"/>
          <p:nvPr/>
        </p:nvSpPr>
        <p:spPr>
          <a:xfrm>
            <a:off x="4903697" y="5837247"/>
            <a:ext cx="2402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C000"/>
                </a:solidFill>
                <a:cs typeface="Arial" pitchFamily="34" charset="0"/>
              </a:rPr>
              <a:t>FOOD NAME</a:t>
            </a:r>
            <a:endParaRPr lang="ko-KR" altLang="en-US" sz="2400" b="1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2D290978-CFCA-456E-932F-FE351F33DE91}"/>
              </a:ext>
            </a:extLst>
          </p:cNvPr>
          <p:cNvSpPr txBox="1"/>
          <p:nvPr/>
        </p:nvSpPr>
        <p:spPr>
          <a:xfrm>
            <a:off x="8711867" y="5837247"/>
            <a:ext cx="2402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C000"/>
                </a:solidFill>
                <a:cs typeface="Arial" pitchFamily="34" charset="0"/>
              </a:rPr>
              <a:t>FOOD NAME</a:t>
            </a:r>
            <a:endParaRPr lang="ko-KR" altLang="en-US" sz="2400" b="1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026B184E-010A-44F4-BF71-9673AA3D2741}"/>
              </a:ext>
            </a:extLst>
          </p:cNvPr>
          <p:cNvSpPr txBox="1"/>
          <p:nvPr/>
        </p:nvSpPr>
        <p:spPr>
          <a:xfrm>
            <a:off x="833545" y="1904906"/>
            <a:ext cx="4670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E4389476-3292-4C41-88AD-62B63C6471E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8935FB3F-0DC9-44A3-9E0F-733E3DD45B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2CC43515-ECC8-49BF-B441-9B3AF6920F0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585" y="398427"/>
            <a:ext cx="3049097" cy="208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994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xmlns="" id="{2BD73CC3-04B3-43EC-A231-A046A44B38E3}"/>
              </a:ext>
            </a:extLst>
          </p:cNvPr>
          <p:cNvCxnSpPr>
            <a:cxnSpLocks/>
          </p:cNvCxnSpPr>
          <p:nvPr/>
        </p:nvCxnSpPr>
        <p:spPr>
          <a:xfrm>
            <a:off x="883829" y="2948100"/>
            <a:ext cx="10410825" cy="0"/>
          </a:xfrm>
          <a:prstGeom prst="straightConnector1">
            <a:avLst/>
          </a:prstGeom>
          <a:ln w="76200">
            <a:solidFill>
              <a:srgbClr val="86C3D9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F18529EF-2542-45F9-B887-0E69034CF441}"/>
              </a:ext>
            </a:extLst>
          </p:cNvPr>
          <p:cNvGrpSpPr/>
          <p:nvPr/>
        </p:nvGrpSpPr>
        <p:grpSpPr>
          <a:xfrm>
            <a:off x="5423918" y="3927441"/>
            <a:ext cx="1368152" cy="1292662"/>
            <a:chOff x="3324740" y="1715063"/>
            <a:chExt cx="1260140" cy="1292662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xmlns="" id="{5224E7AD-698F-44F6-BACD-219931DF349B}"/>
                </a:ext>
              </a:extLst>
            </p:cNvPr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xmlns="" id="{6B1CA209-43A1-4FC8-B741-407186EC3B49}"/>
                </a:ext>
              </a:extLst>
            </p:cNvPr>
            <p:cNvSpPr txBox="1"/>
            <p:nvPr/>
          </p:nvSpPr>
          <p:spPr>
            <a:xfrm>
              <a:off x="3324740" y="1992062"/>
              <a:ext cx="12601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xmlns="" id="{29AF6522-7779-4025-8C39-906568023AA0}"/>
              </a:ext>
            </a:extLst>
          </p:cNvPr>
          <p:cNvGrpSpPr/>
          <p:nvPr/>
        </p:nvGrpSpPr>
        <p:grpSpPr>
          <a:xfrm>
            <a:off x="9503701" y="3927441"/>
            <a:ext cx="1368152" cy="1292662"/>
            <a:chOff x="3324740" y="1715063"/>
            <a:chExt cx="1260140" cy="1292662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2570E2D4-7F27-4404-A234-492EB75D70C3}"/>
                </a:ext>
              </a:extLst>
            </p:cNvPr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74A48FC7-DFAC-4EC5-882D-BCF5FA4357BE}"/>
                </a:ext>
              </a:extLst>
            </p:cNvPr>
            <p:cNvSpPr txBox="1"/>
            <p:nvPr/>
          </p:nvSpPr>
          <p:spPr>
            <a:xfrm>
              <a:off x="3324740" y="1992062"/>
              <a:ext cx="12601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A52E1682-940C-4530-A92B-2E0B6CA5B644}"/>
              </a:ext>
            </a:extLst>
          </p:cNvPr>
          <p:cNvGrpSpPr/>
          <p:nvPr/>
        </p:nvGrpSpPr>
        <p:grpSpPr>
          <a:xfrm>
            <a:off x="7549535" y="3927441"/>
            <a:ext cx="1368152" cy="1292662"/>
            <a:chOff x="3324740" y="1715063"/>
            <a:chExt cx="1260140" cy="1292662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xmlns="" id="{A0360B73-7783-4AE7-89CD-B17FD6FFAF28}"/>
                </a:ext>
              </a:extLst>
            </p:cNvPr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ECA92DF6-4266-43D2-8EF7-6835192565C6}"/>
                </a:ext>
              </a:extLst>
            </p:cNvPr>
            <p:cNvSpPr txBox="1"/>
            <p:nvPr/>
          </p:nvSpPr>
          <p:spPr>
            <a:xfrm>
              <a:off x="3324740" y="1992062"/>
              <a:ext cx="12601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xmlns="" id="{2EA58FAD-FABD-4B98-8DBF-E4B856AE7F1A}"/>
              </a:ext>
            </a:extLst>
          </p:cNvPr>
          <p:cNvGrpSpPr/>
          <p:nvPr/>
        </p:nvGrpSpPr>
        <p:grpSpPr>
          <a:xfrm>
            <a:off x="3288776" y="3927441"/>
            <a:ext cx="1368152" cy="1292662"/>
            <a:chOff x="3324740" y="1715063"/>
            <a:chExt cx="1260140" cy="1292662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xmlns="" id="{0FEA9FDD-EFB6-449E-B0C6-12C0CE82F9E6}"/>
                </a:ext>
              </a:extLst>
            </p:cNvPr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xmlns="" id="{B38FC339-1948-4EE3-81E7-4CA14AA0A4F3}"/>
                </a:ext>
              </a:extLst>
            </p:cNvPr>
            <p:cNvSpPr txBox="1"/>
            <p:nvPr/>
          </p:nvSpPr>
          <p:spPr>
            <a:xfrm>
              <a:off x="3324740" y="1992062"/>
              <a:ext cx="12601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3036885E-C058-4671-9E0B-6215E144CDED}"/>
              </a:ext>
            </a:extLst>
          </p:cNvPr>
          <p:cNvGrpSpPr/>
          <p:nvPr/>
        </p:nvGrpSpPr>
        <p:grpSpPr>
          <a:xfrm>
            <a:off x="1335081" y="3927441"/>
            <a:ext cx="1368152" cy="1292662"/>
            <a:chOff x="3324740" y="1715063"/>
            <a:chExt cx="1260140" cy="1292662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xmlns="" id="{5063C8E9-EC94-4E5E-A86D-2C349B4C0456}"/>
                </a:ext>
              </a:extLst>
            </p:cNvPr>
            <p:cNvSpPr txBox="1"/>
            <p:nvPr/>
          </p:nvSpPr>
          <p:spPr>
            <a:xfrm>
              <a:off x="3324740" y="171506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 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xmlns="" id="{9C2DB613-031D-491E-986A-EA1CFB20FDB6}"/>
                </a:ext>
              </a:extLst>
            </p:cNvPr>
            <p:cNvSpPr txBox="1"/>
            <p:nvPr/>
          </p:nvSpPr>
          <p:spPr>
            <a:xfrm>
              <a:off x="3324740" y="1992062"/>
              <a:ext cx="12601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xmlns="" id="{688613A9-5BF9-4408-A97E-3D6937277CF9}"/>
              </a:ext>
            </a:extLst>
          </p:cNvPr>
          <p:cNvSpPr/>
          <p:nvPr/>
        </p:nvSpPr>
        <p:spPr>
          <a:xfrm>
            <a:off x="1430433" y="5455444"/>
            <a:ext cx="1177448" cy="407391"/>
          </a:xfrm>
          <a:prstGeom prst="roundRect">
            <a:avLst>
              <a:gd name="adj" fmla="val 2333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D09A6BC9-9EC3-4C46-86F1-DABA8213EC1C}"/>
              </a:ext>
            </a:extLst>
          </p:cNvPr>
          <p:cNvSpPr txBox="1"/>
          <p:nvPr/>
        </p:nvSpPr>
        <p:spPr>
          <a:xfrm>
            <a:off x="1473533" y="5505250"/>
            <a:ext cx="1091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xmlns="" id="{C4D0B3A4-ED14-463E-83E3-622E2C69C830}"/>
              </a:ext>
            </a:extLst>
          </p:cNvPr>
          <p:cNvSpPr/>
          <p:nvPr/>
        </p:nvSpPr>
        <p:spPr>
          <a:xfrm>
            <a:off x="3475838" y="5455444"/>
            <a:ext cx="1177448" cy="407391"/>
          </a:xfrm>
          <a:prstGeom prst="roundRect">
            <a:avLst>
              <a:gd name="adj" fmla="val 2333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C0458C5A-79EF-4C7F-8BDA-FB85450D0D03}"/>
              </a:ext>
            </a:extLst>
          </p:cNvPr>
          <p:cNvSpPr txBox="1"/>
          <p:nvPr/>
        </p:nvSpPr>
        <p:spPr>
          <a:xfrm>
            <a:off x="3518938" y="5505250"/>
            <a:ext cx="1091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xmlns="" id="{1EA89990-DC5C-4C3C-8C36-675915931768}"/>
              </a:ext>
            </a:extLst>
          </p:cNvPr>
          <p:cNvSpPr/>
          <p:nvPr/>
        </p:nvSpPr>
        <p:spPr>
          <a:xfrm>
            <a:off x="5521243" y="5455444"/>
            <a:ext cx="1177448" cy="407391"/>
          </a:xfrm>
          <a:prstGeom prst="roundRect">
            <a:avLst>
              <a:gd name="adj" fmla="val 2333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A803743E-EF63-4400-87C1-BC09675A2707}"/>
              </a:ext>
            </a:extLst>
          </p:cNvPr>
          <p:cNvSpPr txBox="1"/>
          <p:nvPr/>
        </p:nvSpPr>
        <p:spPr>
          <a:xfrm>
            <a:off x="5564343" y="5505250"/>
            <a:ext cx="1091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xmlns="" id="{83815DFD-EC4C-438F-A50C-1773F331B325}"/>
              </a:ext>
            </a:extLst>
          </p:cNvPr>
          <p:cNvSpPr/>
          <p:nvPr/>
        </p:nvSpPr>
        <p:spPr>
          <a:xfrm>
            <a:off x="7566648" y="5455444"/>
            <a:ext cx="1177448" cy="407391"/>
          </a:xfrm>
          <a:prstGeom prst="roundRect">
            <a:avLst>
              <a:gd name="adj" fmla="val 2333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4E0CE61C-A36B-4DFA-8F94-1E07C744BD8B}"/>
              </a:ext>
            </a:extLst>
          </p:cNvPr>
          <p:cNvSpPr txBox="1"/>
          <p:nvPr/>
        </p:nvSpPr>
        <p:spPr>
          <a:xfrm>
            <a:off x="7609748" y="5505250"/>
            <a:ext cx="1091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xmlns="" id="{8C680663-E10B-4789-804A-62979A9F5BB2}"/>
              </a:ext>
            </a:extLst>
          </p:cNvPr>
          <p:cNvSpPr/>
          <p:nvPr/>
        </p:nvSpPr>
        <p:spPr>
          <a:xfrm>
            <a:off x="9612054" y="5455444"/>
            <a:ext cx="1177448" cy="407391"/>
          </a:xfrm>
          <a:prstGeom prst="roundRect">
            <a:avLst>
              <a:gd name="adj" fmla="val 2333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502E3878-DC4A-4762-90CA-5A4630B2C5EF}"/>
              </a:ext>
            </a:extLst>
          </p:cNvPr>
          <p:cNvSpPr txBox="1"/>
          <p:nvPr/>
        </p:nvSpPr>
        <p:spPr>
          <a:xfrm>
            <a:off x="9655154" y="5505250"/>
            <a:ext cx="1091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284" y="1856292"/>
            <a:ext cx="2110972" cy="211097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411" y="1880226"/>
            <a:ext cx="2086026" cy="206310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0561" y="1934090"/>
            <a:ext cx="2017750" cy="201775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0065" y="2043289"/>
            <a:ext cx="1884152" cy="188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98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018BDCE-E71C-447E-810D-908820AF489B}"/>
              </a:ext>
            </a:extLst>
          </p:cNvPr>
          <p:cNvSpPr txBox="1"/>
          <p:nvPr/>
        </p:nvSpPr>
        <p:spPr>
          <a:xfrm rot="16200000">
            <a:off x="9222105" y="2963036"/>
            <a:ext cx="4968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Food Portfolio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9CF63A4-E224-47D2-A096-3A502629F56E}"/>
              </a:ext>
            </a:extLst>
          </p:cNvPr>
          <p:cNvSpPr txBox="1"/>
          <p:nvPr/>
        </p:nvSpPr>
        <p:spPr>
          <a:xfrm>
            <a:off x="592183" y="5446907"/>
            <a:ext cx="2811915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2800" b="1" dirty="0">
                <a:solidFill>
                  <a:schemeClr val="accent1"/>
                </a:solidFill>
                <a:cs typeface="Arial" pitchFamily="34" charset="0"/>
              </a:rPr>
              <a:t>S</a:t>
            </a:r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LIDE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14219E3-B40F-45B3-B1E0-07A9D9BDDB10}"/>
              </a:ext>
            </a:extLst>
          </p:cNvPr>
          <p:cNvSpPr txBox="1"/>
          <p:nvPr/>
        </p:nvSpPr>
        <p:spPr>
          <a:xfrm>
            <a:off x="560063" y="1342134"/>
            <a:ext cx="29582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200" dirty="0">
                <a:solidFill>
                  <a:schemeClr val="tx1"/>
                </a:solidFill>
                <a:cs typeface="Arial" pitchFamily="34" charset="0"/>
              </a:rPr>
              <a:t>L</a:t>
            </a:r>
            <a:r>
              <a:rPr lang="en-US" altLang="ko-KR" sz="1200" dirty="0">
                <a:solidFill>
                  <a:schemeClr val="tx1"/>
                </a:solidFill>
                <a:cs typeface="Arial" pitchFamily="34" charset="0"/>
              </a:rPr>
              <a:t>OREM IPSUM DOLOR SIT AMET,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cs typeface="Arial" pitchFamily="34" charset="0"/>
              </a:rPr>
              <a:t>CU USU AGAM INTEGRE IMPEDIT.</a:t>
            </a:r>
            <a:endParaRPr lang="ko-KR" altLang="en-US" sz="12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136B97A6-438D-40BD-AC11-849436214B2E}"/>
              </a:ext>
            </a:extLst>
          </p:cNvPr>
          <p:cNvSpPr txBox="1"/>
          <p:nvPr/>
        </p:nvSpPr>
        <p:spPr>
          <a:xfrm>
            <a:off x="560063" y="469434"/>
            <a:ext cx="29582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accent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OREM IPSUM</a:t>
            </a:r>
          </a:p>
          <a:p>
            <a:pPr algn="ctr"/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DOLOR SIT AMET 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F0C3CFA-1D69-4A13-B569-16F212C7363A}"/>
              </a:ext>
            </a:extLst>
          </p:cNvPr>
          <p:cNvSpPr txBox="1"/>
          <p:nvPr/>
        </p:nvSpPr>
        <p:spPr>
          <a:xfrm>
            <a:off x="4216649" y="1748742"/>
            <a:ext cx="23480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accent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0C595483-A5BA-454B-B77E-DC58677C1A66}"/>
              </a:ext>
            </a:extLst>
          </p:cNvPr>
          <p:cNvSpPr/>
          <p:nvPr/>
        </p:nvSpPr>
        <p:spPr>
          <a:xfrm>
            <a:off x="560063" y="1845502"/>
            <a:ext cx="29581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5BD356C-5D14-43A4-9F45-BE38835269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xmlns="" id="{ECEE5A6E-B780-4AB8-8AC7-0558EEB351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974" y="4738613"/>
            <a:ext cx="3656250" cy="187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1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138F7507-C5D6-484D-A04C-C46E05B07B4B}"/>
              </a:ext>
            </a:extLst>
          </p:cNvPr>
          <p:cNvSpPr txBox="1"/>
          <p:nvPr/>
        </p:nvSpPr>
        <p:spPr>
          <a:xfrm>
            <a:off x="5345424" y="2164489"/>
            <a:ext cx="5890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FAB922"/>
                </a:solidFill>
                <a:cs typeface="Arial" pitchFamily="34" charset="0"/>
              </a:rPr>
              <a:t>NO.1 Presentation</a:t>
            </a:r>
            <a:endParaRPr lang="ko-KR" altLang="en-US" sz="2800" b="1" dirty="0">
              <a:solidFill>
                <a:srgbClr val="FAB922"/>
              </a:solidFill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756510F6-94B0-4DF0-9840-008C110EAF46}"/>
              </a:ext>
            </a:extLst>
          </p:cNvPr>
          <p:cNvSpPr txBox="1"/>
          <p:nvPr/>
        </p:nvSpPr>
        <p:spPr>
          <a:xfrm>
            <a:off x="5345424" y="1762434"/>
            <a:ext cx="58905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00B0F0"/>
                </a:solidFill>
                <a:cs typeface="Arial" pitchFamily="34" charset="0"/>
              </a:rPr>
              <a:t>Modern  PowerPoint  Presentation</a:t>
            </a:r>
            <a:endParaRPr lang="ko-KR" altLang="en-US" sz="1600" b="1" dirty="0">
              <a:solidFill>
                <a:srgbClr val="00B0F0"/>
              </a:solidFill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ECAF9740-C69A-4E91-A7C4-A970872A23B3}"/>
              </a:ext>
            </a:extLst>
          </p:cNvPr>
          <p:cNvSpPr txBox="1"/>
          <p:nvPr/>
        </p:nvSpPr>
        <p:spPr>
          <a:xfrm>
            <a:off x="5345424" y="2687839"/>
            <a:ext cx="5890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B0F0"/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Easy to change colors, photos and Text. </a:t>
            </a:r>
          </a:p>
        </p:txBody>
      </p:sp>
      <p:sp>
        <p:nvSpPr>
          <p:cNvPr id="52" name="AutoShape 92">
            <a:extLst>
              <a:ext uri="{FF2B5EF4-FFF2-40B4-BE49-F238E27FC236}">
                <a16:creationId xmlns:a16="http://schemas.microsoft.com/office/drawing/2014/main" xmlns="" id="{678AABE7-6B66-4CFB-BE8A-884D2EC52A77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473207" y="3481494"/>
            <a:ext cx="560666" cy="560666"/>
          </a:xfrm>
          <a:prstGeom prst="rect">
            <a:avLst/>
          </a:prstGeom>
          <a:noFill/>
          <a:ln w="38100">
            <a:solidFill>
              <a:schemeClr val="accent1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2800" dirty="0">
              <a:solidFill>
                <a:schemeClr val="accent2"/>
              </a:solidFill>
            </a:endParaRPr>
          </a:p>
        </p:txBody>
      </p:sp>
      <p:sp>
        <p:nvSpPr>
          <p:cNvPr id="53" name="AutoShape 92">
            <a:extLst>
              <a:ext uri="{FF2B5EF4-FFF2-40B4-BE49-F238E27FC236}">
                <a16:creationId xmlns:a16="http://schemas.microsoft.com/office/drawing/2014/main" xmlns="" id="{0E1D471E-F4AB-4033-A502-3C724417B83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9485089" y="3481494"/>
            <a:ext cx="560666" cy="560666"/>
          </a:xfrm>
          <a:prstGeom prst="rect">
            <a:avLst/>
          </a:prstGeom>
          <a:noFill/>
          <a:ln w="38100">
            <a:solidFill>
              <a:schemeClr val="accent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2800" dirty="0">
              <a:solidFill>
                <a:schemeClr val="accent2"/>
              </a:solidFill>
            </a:endParaRPr>
          </a:p>
        </p:txBody>
      </p:sp>
      <p:sp>
        <p:nvSpPr>
          <p:cNvPr id="54" name="AutoShape 92">
            <a:extLst>
              <a:ext uri="{FF2B5EF4-FFF2-40B4-BE49-F238E27FC236}">
                <a16:creationId xmlns:a16="http://schemas.microsoft.com/office/drawing/2014/main" xmlns="" id="{737227B4-291A-42B7-BA0E-5C984DB416C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991030" y="3481432"/>
            <a:ext cx="560666" cy="560728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olid"/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2800" dirty="0">
              <a:solidFill>
                <a:schemeClr val="accent2"/>
              </a:solidFill>
            </a:endParaRPr>
          </a:p>
        </p:txBody>
      </p:sp>
      <p:sp>
        <p:nvSpPr>
          <p:cNvPr id="55" name="AutoShape 92">
            <a:extLst>
              <a:ext uri="{FF2B5EF4-FFF2-40B4-BE49-F238E27FC236}">
                <a16:creationId xmlns:a16="http://schemas.microsoft.com/office/drawing/2014/main" xmlns="" id="{EDA4DD0B-FB93-41DA-B193-CAAED85C28D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979148" y="3481432"/>
            <a:ext cx="560666" cy="560728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olid"/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2800" dirty="0">
              <a:solidFill>
                <a:schemeClr val="accent2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1336695E-5BEE-4D1F-A1F2-72DBC46DCC02}"/>
              </a:ext>
            </a:extLst>
          </p:cNvPr>
          <p:cNvSpPr txBox="1"/>
          <p:nvPr/>
        </p:nvSpPr>
        <p:spPr>
          <a:xfrm>
            <a:off x="6111291" y="4902649"/>
            <a:ext cx="5147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B0F0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0DEDCDC7-D4BA-4DFC-8036-D1EC12016D3C}"/>
              </a:ext>
            </a:extLst>
          </p:cNvPr>
          <p:cNvSpPr txBox="1"/>
          <p:nvPr/>
        </p:nvSpPr>
        <p:spPr>
          <a:xfrm>
            <a:off x="6111293" y="4159569"/>
            <a:ext cx="1250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00B0F0"/>
                </a:solidFill>
                <a:cs typeface="Arial" pitchFamily="34" charset="0"/>
              </a:rPr>
              <a:t>Easy to change colors, photos and Text.</a:t>
            </a:r>
            <a:r>
              <a:rPr lang="ko-KR" altLang="en-US" sz="1200" dirty="0">
                <a:solidFill>
                  <a:srgbClr val="00B0F0"/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rgbClr val="00B0F0"/>
              </a:solidFill>
              <a:cs typeface="Arial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C70A4886-FB61-4FFA-ACC3-7714D929DCE4}"/>
              </a:ext>
            </a:extLst>
          </p:cNvPr>
          <p:cNvSpPr txBox="1"/>
          <p:nvPr/>
        </p:nvSpPr>
        <p:spPr>
          <a:xfrm>
            <a:off x="7607087" y="4129781"/>
            <a:ext cx="1250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00B0F0"/>
                </a:solidFill>
                <a:cs typeface="Arial" pitchFamily="34" charset="0"/>
              </a:rPr>
              <a:t>Easy to change colors, photos and Text.</a:t>
            </a:r>
            <a:r>
              <a:rPr lang="ko-KR" altLang="en-US" sz="1200" dirty="0">
                <a:solidFill>
                  <a:srgbClr val="00B0F0"/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rgbClr val="00B0F0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30ED67E7-A2F2-493C-95F6-A57A5CC59B9E}"/>
              </a:ext>
            </a:extLst>
          </p:cNvPr>
          <p:cNvSpPr txBox="1"/>
          <p:nvPr/>
        </p:nvSpPr>
        <p:spPr>
          <a:xfrm>
            <a:off x="9134427" y="4159569"/>
            <a:ext cx="1250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00B0F0"/>
                </a:solidFill>
                <a:cs typeface="Arial" pitchFamily="34" charset="0"/>
              </a:rPr>
              <a:t>Easy to change colors, photos and Text.</a:t>
            </a:r>
            <a:r>
              <a:rPr lang="ko-KR" altLang="en-US" sz="1200" dirty="0">
                <a:solidFill>
                  <a:srgbClr val="00B0F0"/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rgbClr val="00B0F0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7752F4C2-11BF-42EB-BC36-5247B5D5EE9B}"/>
              </a:ext>
            </a:extLst>
          </p:cNvPr>
          <p:cNvSpPr txBox="1"/>
          <p:nvPr/>
        </p:nvSpPr>
        <p:spPr>
          <a:xfrm>
            <a:off x="10645993" y="4159569"/>
            <a:ext cx="1250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00B0F0"/>
                </a:solidFill>
                <a:cs typeface="Arial" pitchFamily="34" charset="0"/>
              </a:rPr>
              <a:t>Easy to change colors, photos and Text.</a:t>
            </a:r>
            <a:r>
              <a:rPr lang="ko-KR" altLang="en-US" sz="1200" dirty="0">
                <a:solidFill>
                  <a:srgbClr val="00B0F0"/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rgbClr val="00B0F0"/>
              </a:solidFill>
              <a:cs typeface="Arial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267" y="3490950"/>
            <a:ext cx="287104" cy="55093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2208" y="3489947"/>
            <a:ext cx="276102" cy="544535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5356" y="3496927"/>
            <a:ext cx="269378" cy="53127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57826" y="3532445"/>
            <a:ext cx="427066" cy="458701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5086" y="2340429"/>
            <a:ext cx="3900597" cy="397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9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1A94E27-E799-4CAD-9C7C-0DBD89BDDCBC}"/>
              </a:ext>
            </a:extLst>
          </p:cNvPr>
          <p:cNvSpPr txBox="1"/>
          <p:nvPr/>
        </p:nvSpPr>
        <p:spPr>
          <a:xfrm>
            <a:off x="4020761" y="367749"/>
            <a:ext cx="415047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2000" dirty="0" smtClean="0">
                <a:solidFill>
                  <a:schemeClr val="accent2"/>
                </a:solidFill>
                <a:cs typeface="Arial" pitchFamily="34" charset="0"/>
              </a:rPr>
              <a:t>CORN FREE</a:t>
            </a:r>
            <a:endParaRPr lang="ko-KR" altLang="en-US" sz="20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3B5C280-1839-4F64-8C9B-B4A13969FFFC}"/>
              </a:ext>
            </a:extLst>
          </p:cNvPr>
          <p:cNvSpPr txBox="1"/>
          <p:nvPr/>
        </p:nvSpPr>
        <p:spPr>
          <a:xfrm>
            <a:off x="1995201" y="1112248"/>
            <a:ext cx="794317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 </a:t>
            </a:r>
            <a:r>
              <a:rPr lang="en-GB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</a:t>
            </a: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702FFD3-EB16-4767-A533-914EF5D8E856}"/>
              </a:ext>
            </a:extLst>
          </p:cNvPr>
          <p:cNvSpPr txBox="1"/>
          <p:nvPr/>
        </p:nvSpPr>
        <p:spPr>
          <a:xfrm>
            <a:off x="4252798" y="1912466"/>
            <a:ext cx="3427984" cy="36933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GRAND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OPENING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5D62B34-A08E-4F80-9F74-FDA64C7BAD19}"/>
              </a:ext>
            </a:extLst>
          </p:cNvPr>
          <p:cNvSpPr txBox="1"/>
          <p:nvPr/>
        </p:nvSpPr>
        <p:spPr>
          <a:xfrm>
            <a:off x="1010584" y="2226078"/>
            <a:ext cx="10170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You can simply impress your audience and add a unique zing and appeal to your Presentations. 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9" t="32324" r="149" b="15482"/>
          <a:stretch/>
        </p:blipFill>
        <p:spPr>
          <a:xfrm>
            <a:off x="1123016" y="3028014"/>
            <a:ext cx="10058400" cy="295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71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xmlns="" id="{3B9F9F9B-5F37-4E60-8D37-F4316A6815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3693291"/>
              </p:ext>
            </p:extLst>
          </p:nvPr>
        </p:nvGraphicFramePr>
        <p:xfrm>
          <a:off x="1421725" y="3746246"/>
          <a:ext cx="2096285" cy="2016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Heart 3">
            <a:extLst>
              <a:ext uri="{FF2B5EF4-FFF2-40B4-BE49-F238E27FC236}">
                <a16:creationId xmlns:a16="http://schemas.microsoft.com/office/drawing/2014/main" xmlns="" id="{08A20916-98DA-47F1-BD2E-FDFDB8051648}"/>
              </a:ext>
            </a:extLst>
          </p:cNvPr>
          <p:cNvSpPr/>
          <p:nvPr/>
        </p:nvSpPr>
        <p:spPr>
          <a:xfrm>
            <a:off x="2013792" y="4355951"/>
            <a:ext cx="912149" cy="825480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7" name="Heart 3">
            <a:extLst>
              <a:ext uri="{FF2B5EF4-FFF2-40B4-BE49-F238E27FC236}">
                <a16:creationId xmlns:a16="http://schemas.microsoft.com/office/drawing/2014/main" xmlns="" id="{0C2E4CE9-5E1E-44F7-98B8-BAE4FE1E4A8E}"/>
              </a:ext>
            </a:extLst>
          </p:cNvPr>
          <p:cNvSpPr/>
          <p:nvPr/>
        </p:nvSpPr>
        <p:spPr>
          <a:xfrm>
            <a:off x="9239688" y="4355951"/>
            <a:ext cx="912149" cy="825480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1CA5AEC0-3520-43D1-8614-0BCA7A15F813}"/>
              </a:ext>
            </a:extLst>
          </p:cNvPr>
          <p:cNvGrpSpPr/>
          <p:nvPr/>
        </p:nvGrpSpPr>
        <p:grpSpPr>
          <a:xfrm>
            <a:off x="843134" y="2230788"/>
            <a:ext cx="3301597" cy="1262995"/>
            <a:chOff x="4830996" y="1683047"/>
            <a:chExt cx="1574762" cy="126299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E8E0FA5A-A633-4FE5-9243-28C922211A51}"/>
                </a:ext>
              </a:extLst>
            </p:cNvPr>
            <p:cNvSpPr/>
            <p:nvPr/>
          </p:nvSpPr>
          <p:spPr>
            <a:xfrm>
              <a:off x="4830996" y="1930379"/>
              <a:ext cx="1574762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Easy to change colors, photos and Text.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1089782B-4002-46AB-BC64-5FF507F11B92}"/>
                </a:ext>
              </a:extLst>
            </p:cNvPr>
            <p:cNvSpPr txBox="1"/>
            <p:nvPr/>
          </p:nvSpPr>
          <p:spPr>
            <a:xfrm>
              <a:off x="4830996" y="1683047"/>
              <a:ext cx="157476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E4C60E03-27D9-4C78-8FA7-F6306FF562A7}"/>
              </a:ext>
            </a:extLst>
          </p:cNvPr>
          <p:cNvGrpSpPr/>
          <p:nvPr/>
        </p:nvGrpSpPr>
        <p:grpSpPr>
          <a:xfrm>
            <a:off x="8044962" y="2230788"/>
            <a:ext cx="3301597" cy="1262995"/>
            <a:chOff x="4830996" y="1683047"/>
            <a:chExt cx="1574762" cy="126299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133CB380-3E66-43BF-AB90-13445C3E1918}"/>
                </a:ext>
              </a:extLst>
            </p:cNvPr>
            <p:cNvSpPr/>
            <p:nvPr/>
          </p:nvSpPr>
          <p:spPr>
            <a:xfrm>
              <a:off x="4830996" y="1930379"/>
              <a:ext cx="1574762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Easy to change colors, photos and Text.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9E6AC73E-8F20-486C-9FDD-63B2CDDB9156}"/>
                </a:ext>
              </a:extLst>
            </p:cNvPr>
            <p:cNvSpPr txBox="1"/>
            <p:nvPr/>
          </p:nvSpPr>
          <p:spPr>
            <a:xfrm>
              <a:off x="4830996" y="1683047"/>
              <a:ext cx="157476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14" name="Chart 2">
            <a:extLst>
              <a:ext uri="{FF2B5EF4-FFF2-40B4-BE49-F238E27FC236}">
                <a16:creationId xmlns:a16="http://schemas.microsoft.com/office/drawing/2014/main" xmlns="" id="{84E810B7-1D52-4A7E-ADC6-543E631FF1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1713494"/>
              </p:ext>
            </p:extLst>
          </p:nvPr>
        </p:nvGraphicFramePr>
        <p:xfrm>
          <a:off x="8643596" y="3746246"/>
          <a:ext cx="2096285" cy="2016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5" name="Imagen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2316" y="2819875"/>
            <a:ext cx="5480997" cy="307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6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15E07EF-2F4A-40C5-98FE-E8C15493A7D7}"/>
              </a:ext>
            </a:extLst>
          </p:cNvPr>
          <p:cNvSpPr/>
          <p:nvPr/>
        </p:nvSpPr>
        <p:spPr>
          <a:xfrm>
            <a:off x="5577337" y="1306973"/>
            <a:ext cx="1306286" cy="549880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47064BF9-473E-4CFB-91C6-5A7C33DC22FC}"/>
              </a:ext>
            </a:extLst>
          </p:cNvPr>
          <p:cNvGrpSpPr/>
          <p:nvPr/>
        </p:nvGrpSpPr>
        <p:grpSpPr>
          <a:xfrm>
            <a:off x="7453420" y="1047457"/>
            <a:ext cx="4301439" cy="1238026"/>
            <a:chOff x="7343410" y="887353"/>
            <a:chExt cx="4334783" cy="123802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6205B118-751C-41E0-87E4-57C82F7931AD}"/>
                </a:ext>
              </a:extLst>
            </p:cNvPr>
            <p:cNvSpPr txBox="1"/>
            <p:nvPr userDrawn="1"/>
          </p:nvSpPr>
          <p:spPr>
            <a:xfrm>
              <a:off x="7343411" y="887353"/>
              <a:ext cx="1482549" cy="553998"/>
            </a:xfrm>
            <a:prstGeom prst="rect">
              <a:avLst/>
            </a:prstGeom>
            <a:noFill/>
          </p:spPr>
          <p:txBody>
            <a:bodyPr wrap="square" lIns="48000" tIns="0" rIns="24000" bIns="0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2"/>
                  </a:solidFill>
                  <a:cs typeface="Arial" pitchFamily="34" charset="0"/>
                </a:rPr>
                <a:t>25%</a:t>
              </a:r>
              <a:endParaRPr lang="ko-KR" altLang="en-US" sz="36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grpSp>
          <p:nvGrpSpPr>
            <p:cNvPr id="24" name="Group 64">
              <a:extLst>
                <a:ext uri="{FF2B5EF4-FFF2-40B4-BE49-F238E27FC236}">
                  <a16:creationId xmlns:a16="http://schemas.microsoft.com/office/drawing/2014/main" xmlns="" id="{9AE7EB3F-A0FA-4724-A7B2-90DDF32B3C80}"/>
                </a:ext>
              </a:extLst>
            </p:cNvPr>
            <p:cNvGrpSpPr/>
            <p:nvPr userDrawn="1"/>
          </p:nvGrpSpPr>
          <p:grpSpPr>
            <a:xfrm>
              <a:off x="7343410" y="1441351"/>
              <a:ext cx="4334783" cy="684028"/>
              <a:chOff x="910640" y="2975795"/>
              <a:chExt cx="1527408" cy="1710865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xmlns="" id="{85498358-2AB1-4A7C-A860-44B32949FCF1}"/>
                  </a:ext>
                </a:extLst>
              </p:cNvPr>
              <p:cNvSpPr txBox="1"/>
              <p:nvPr/>
            </p:nvSpPr>
            <p:spPr>
              <a:xfrm>
                <a:off x="910640" y="2975795"/>
                <a:ext cx="1527408" cy="76980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Content  Here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xmlns="" id="{5AE2C995-E973-433F-A2BB-5996FC5D7973}"/>
                  </a:ext>
                </a:extLst>
              </p:cNvPr>
              <p:cNvSpPr txBox="1"/>
              <p:nvPr/>
            </p:nvSpPr>
            <p:spPr>
              <a:xfrm>
                <a:off x="910640" y="3531961"/>
                <a:ext cx="1527408" cy="1154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</a:t>
                </a: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22687949-11E9-406B-94D1-596F0D70FC3B}"/>
              </a:ext>
            </a:extLst>
          </p:cNvPr>
          <p:cNvGrpSpPr/>
          <p:nvPr/>
        </p:nvGrpSpPr>
        <p:grpSpPr>
          <a:xfrm>
            <a:off x="7453420" y="2842165"/>
            <a:ext cx="4301439" cy="1238026"/>
            <a:chOff x="7343410" y="887353"/>
            <a:chExt cx="4334783" cy="123802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731AD03A-C081-433B-BC30-3061E94B1BDC}"/>
                </a:ext>
              </a:extLst>
            </p:cNvPr>
            <p:cNvSpPr txBox="1"/>
            <p:nvPr userDrawn="1"/>
          </p:nvSpPr>
          <p:spPr>
            <a:xfrm>
              <a:off x="7343411" y="887353"/>
              <a:ext cx="1482549" cy="553998"/>
            </a:xfrm>
            <a:prstGeom prst="rect">
              <a:avLst/>
            </a:prstGeom>
            <a:noFill/>
          </p:spPr>
          <p:txBody>
            <a:bodyPr wrap="square" lIns="48000" tIns="0" rIns="24000" bIns="0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2"/>
                  </a:solidFill>
                  <a:cs typeface="Arial" pitchFamily="34" charset="0"/>
                </a:rPr>
                <a:t>28%</a:t>
              </a:r>
              <a:endParaRPr lang="ko-KR" altLang="en-US" sz="36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grpSp>
          <p:nvGrpSpPr>
            <p:cNvPr id="29" name="Group 64">
              <a:extLst>
                <a:ext uri="{FF2B5EF4-FFF2-40B4-BE49-F238E27FC236}">
                  <a16:creationId xmlns:a16="http://schemas.microsoft.com/office/drawing/2014/main" xmlns="" id="{A531832B-DACC-4824-842E-7C3DDD54372A}"/>
                </a:ext>
              </a:extLst>
            </p:cNvPr>
            <p:cNvGrpSpPr/>
            <p:nvPr userDrawn="1"/>
          </p:nvGrpSpPr>
          <p:grpSpPr>
            <a:xfrm>
              <a:off x="7343410" y="1441351"/>
              <a:ext cx="4334783" cy="684028"/>
              <a:chOff x="910640" y="2975795"/>
              <a:chExt cx="1527408" cy="1710865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3E6FB47C-29DA-4A83-9261-B9043EF9917F}"/>
                  </a:ext>
                </a:extLst>
              </p:cNvPr>
              <p:cNvSpPr txBox="1"/>
              <p:nvPr/>
            </p:nvSpPr>
            <p:spPr>
              <a:xfrm>
                <a:off x="910640" y="2975795"/>
                <a:ext cx="1527408" cy="76980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Content  Here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xmlns="" id="{4E8F38CF-747A-4124-B9D8-954B4654ECB2}"/>
                  </a:ext>
                </a:extLst>
              </p:cNvPr>
              <p:cNvSpPr txBox="1"/>
              <p:nvPr/>
            </p:nvSpPr>
            <p:spPr>
              <a:xfrm>
                <a:off x="910640" y="3531961"/>
                <a:ext cx="1527408" cy="1154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E272738B-CC62-4C68-A17F-8705883570C2}"/>
              </a:ext>
            </a:extLst>
          </p:cNvPr>
          <p:cNvGrpSpPr/>
          <p:nvPr/>
        </p:nvGrpSpPr>
        <p:grpSpPr>
          <a:xfrm>
            <a:off x="7453420" y="4636872"/>
            <a:ext cx="4301439" cy="1238026"/>
            <a:chOff x="7343410" y="887353"/>
            <a:chExt cx="4334783" cy="123802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CFE670E8-43AE-413E-B993-8FDBE540F1BB}"/>
                </a:ext>
              </a:extLst>
            </p:cNvPr>
            <p:cNvSpPr txBox="1"/>
            <p:nvPr userDrawn="1"/>
          </p:nvSpPr>
          <p:spPr>
            <a:xfrm>
              <a:off x="7343411" y="887353"/>
              <a:ext cx="1482549" cy="553998"/>
            </a:xfrm>
            <a:prstGeom prst="rect">
              <a:avLst/>
            </a:prstGeom>
            <a:noFill/>
          </p:spPr>
          <p:txBody>
            <a:bodyPr wrap="square" lIns="48000" tIns="0" rIns="24000" bIns="0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2"/>
                  </a:solidFill>
                  <a:cs typeface="Arial" pitchFamily="34" charset="0"/>
                </a:rPr>
                <a:t>36%</a:t>
              </a:r>
              <a:endParaRPr lang="ko-KR" altLang="en-US" sz="36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grpSp>
          <p:nvGrpSpPr>
            <p:cNvPr id="34" name="Group 64">
              <a:extLst>
                <a:ext uri="{FF2B5EF4-FFF2-40B4-BE49-F238E27FC236}">
                  <a16:creationId xmlns:a16="http://schemas.microsoft.com/office/drawing/2014/main" xmlns="" id="{6A5830EE-508B-4C69-B10F-F9D9AA072FAB}"/>
                </a:ext>
              </a:extLst>
            </p:cNvPr>
            <p:cNvGrpSpPr/>
            <p:nvPr userDrawn="1"/>
          </p:nvGrpSpPr>
          <p:grpSpPr>
            <a:xfrm>
              <a:off x="7343410" y="1441351"/>
              <a:ext cx="4334783" cy="684028"/>
              <a:chOff x="910640" y="2975795"/>
              <a:chExt cx="1527408" cy="1710865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xmlns="" id="{DFA6EE07-90B7-4491-A9AE-786BC8442062}"/>
                  </a:ext>
                </a:extLst>
              </p:cNvPr>
              <p:cNvSpPr txBox="1"/>
              <p:nvPr/>
            </p:nvSpPr>
            <p:spPr>
              <a:xfrm>
                <a:off x="910640" y="2975795"/>
                <a:ext cx="1527408" cy="76980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Content  Here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xmlns="" id="{0459CA14-13AE-4BAB-9099-AAD88AB44299}"/>
                  </a:ext>
                </a:extLst>
              </p:cNvPr>
              <p:cNvSpPr txBox="1"/>
              <p:nvPr/>
            </p:nvSpPr>
            <p:spPr>
              <a:xfrm>
                <a:off x="910640" y="3531961"/>
                <a:ext cx="1527408" cy="1154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</a:t>
                </a:r>
              </a:p>
            </p:txBody>
          </p:sp>
        </p:grpSp>
      </p:grpSp>
      <p:sp>
        <p:nvSpPr>
          <p:cNvPr id="46" name="Frame 45">
            <a:extLst>
              <a:ext uri="{FF2B5EF4-FFF2-40B4-BE49-F238E27FC236}">
                <a16:creationId xmlns:a16="http://schemas.microsoft.com/office/drawing/2014/main" xmlns="" id="{C6E3A4AC-9AEF-4C97-AFD2-6EBE325542DF}"/>
              </a:ext>
            </a:extLst>
          </p:cNvPr>
          <p:cNvSpPr/>
          <p:nvPr/>
        </p:nvSpPr>
        <p:spPr>
          <a:xfrm>
            <a:off x="911049" y="841741"/>
            <a:ext cx="3904285" cy="5649000"/>
          </a:xfrm>
          <a:prstGeom prst="frame">
            <a:avLst>
              <a:gd name="adj1" fmla="val 1404"/>
            </a:avLst>
          </a:prstGeom>
          <a:solidFill>
            <a:srgbClr val="86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2" name="Marcador de posición de imagen 1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79" t="-266" r="32751" b="266"/>
          <a:stretch/>
        </p:blipFill>
        <p:spPr>
          <a:xfrm>
            <a:off x="1273995" y="2179327"/>
            <a:ext cx="3060517" cy="396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76D254A1-C998-4885-BBAF-9C0221F11CD5}"/>
              </a:ext>
            </a:extLst>
          </p:cNvPr>
          <p:cNvGrpSpPr/>
          <p:nvPr/>
        </p:nvGrpSpPr>
        <p:grpSpPr>
          <a:xfrm>
            <a:off x="10279" y="2806473"/>
            <a:ext cx="11541807" cy="1003527"/>
            <a:chOff x="-3475307" y="2041166"/>
            <a:chExt cx="15961831" cy="1387834"/>
          </a:xfrm>
          <a:solidFill>
            <a:schemeClr val="accent1"/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5FDB9BB6-B378-476C-927F-2CE26A45A1F0}"/>
                </a:ext>
              </a:extLst>
            </p:cNvPr>
            <p:cNvSpPr/>
            <p:nvPr userDrawn="1"/>
          </p:nvSpPr>
          <p:spPr>
            <a:xfrm rot="10800000">
              <a:off x="-3475307" y="3200400"/>
              <a:ext cx="9610782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4BD17887-021B-47D0-BADF-B81032D6BFA7}"/>
                </a:ext>
              </a:extLst>
            </p:cNvPr>
            <p:cNvSpPr/>
            <p:nvPr userDrawn="1"/>
          </p:nvSpPr>
          <p:spPr>
            <a:xfrm rot="2727637">
              <a:off x="7154945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841D2CC8-75D8-4047-AF9E-EE52C3BC5485}"/>
                </a:ext>
              </a:extLst>
            </p:cNvPr>
            <p:cNvSpPr/>
            <p:nvPr userDrawn="1"/>
          </p:nvSpPr>
          <p:spPr>
            <a:xfrm rot="18872363" flipH="1">
              <a:off x="10597245" y="540762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2CAA4ECA-FF20-4BC1-8B56-1F8C34E0C1F1}"/>
              </a:ext>
            </a:extLst>
          </p:cNvPr>
          <p:cNvGrpSpPr/>
          <p:nvPr/>
        </p:nvGrpSpPr>
        <p:grpSpPr>
          <a:xfrm rot="10800000">
            <a:off x="6403710" y="4663313"/>
            <a:ext cx="6499651" cy="1007183"/>
            <a:chOff x="3467638" y="2041166"/>
            <a:chExt cx="8988734" cy="1392890"/>
          </a:xfrm>
          <a:solidFill>
            <a:schemeClr val="accent1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32928498-32CF-4458-BF81-21152C4D5959}"/>
                </a:ext>
              </a:extLst>
            </p:cNvPr>
            <p:cNvSpPr/>
            <p:nvPr userDrawn="1"/>
          </p:nvSpPr>
          <p:spPr>
            <a:xfrm rot="10800000">
              <a:off x="3467638" y="3205456"/>
              <a:ext cx="2655608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4BB95DF6-457E-4A39-9937-C5A4FCA71ECB}"/>
                </a:ext>
              </a:extLst>
            </p:cNvPr>
            <p:cNvSpPr/>
            <p:nvPr userDrawn="1"/>
          </p:nvSpPr>
          <p:spPr>
            <a:xfrm rot="2727637">
              <a:off x="7154946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05FD0B31-E21B-4CDE-A3CD-7541A6632118}"/>
                </a:ext>
              </a:extLst>
            </p:cNvPr>
            <p:cNvSpPr/>
            <p:nvPr userDrawn="1"/>
          </p:nvSpPr>
          <p:spPr>
            <a:xfrm rot="18872363" flipH="1">
              <a:off x="10567093" y="521950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xmlns="" id="{3C378A42-7C76-46E9-A63B-297C8F981CDC}"/>
              </a:ext>
            </a:extLst>
          </p:cNvPr>
          <p:cNvGrpSpPr/>
          <p:nvPr/>
        </p:nvGrpSpPr>
        <p:grpSpPr>
          <a:xfrm>
            <a:off x="668191" y="4889034"/>
            <a:ext cx="1873519" cy="1107996"/>
            <a:chOff x="668191" y="4889034"/>
            <a:chExt cx="1873519" cy="110799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AF28A9E3-6021-4EE1-8CA7-094B3D003143}"/>
                </a:ext>
              </a:extLst>
            </p:cNvPr>
            <p:cNvSpPr txBox="1"/>
            <p:nvPr userDrawn="1"/>
          </p:nvSpPr>
          <p:spPr>
            <a:xfrm>
              <a:off x="668191" y="4889034"/>
              <a:ext cx="187351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B72E80B6-C8DF-4EFA-93CC-FA7935AD8A46}"/>
                </a:ext>
              </a:extLst>
            </p:cNvPr>
            <p:cNvSpPr txBox="1"/>
            <p:nvPr/>
          </p:nvSpPr>
          <p:spPr>
            <a:xfrm>
              <a:off x="668191" y="5166033"/>
              <a:ext cx="18735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6FBA6E5E-CA1A-452A-8CE9-9FD9BCC212E9}"/>
              </a:ext>
            </a:extLst>
          </p:cNvPr>
          <p:cNvGrpSpPr/>
          <p:nvPr/>
        </p:nvGrpSpPr>
        <p:grpSpPr>
          <a:xfrm>
            <a:off x="2860414" y="4889034"/>
            <a:ext cx="1873519" cy="1107996"/>
            <a:chOff x="2860414" y="4889034"/>
            <a:chExt cx="1873519" cy="110799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8A32E50F-9728-4861-B069-5393074C564E}"/>
                </a:ext>
              </a:extLst>
            </p:cNvPr>
            <p:cNvSpPr txBox="1"/>
            <p:nvPr/>
          </p:nvSpPr>
          <p:spPr>
            <a:xfrm>
              <a:off x="2860414" y="4889034"/>
              <a:ext cx="187351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BE44C497-D8B7-402A-B19E-CD64B583BD46}"/>
                </a:ext>
              </a:extLst>
            </p:cNvPr>
            <p:cNvSpPr txBox="1"/>
            <p:nvPr/>
          </p:nvSpPr>
          <p:spPr>
            <a:xfrm>
              <a:off x="2860414" y="5166033"/>
              <a:ext cx="18735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0981867E-5239-4203-9874-5272B71F6429}"/>
              </a:ext>
            </a:extLst>
          </p:cNvPr>
          <p:cNvGrpSpPr/>
          <p:nvPr/>
        </p:nvGrpSpPr>
        <p:grpSpPr>
          <a:xfrm>
            <a:off x="5052637" y="4889034"/>
            <a:ext cx="1873519" cy="1107996"/>
            <a:chOff x="5052637" y="4889034"/>
            <a:chExt cx="1873519" cy="11079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35444B19-CDFC-4D69-9C07-C0C34BEE6B2B}"/>
                </a:ext>
              </a:extLst>
            </p:cNvPr>
            <p:cNvSpPr txBox="1"/>
            <p:nvPr/>
          </p:nvSpPr>
          <p:spPr>
            <a:xfrm>
              <a:off x="5052637" y="4889034"/>
              <a:ext cx="187351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7AF37522-DA37-4B02-825C-283A3B11C787}"/>
                </a:ext>
              </a:extLst>
            </p:cNvPr>
            <p:cNvSpPr txBox="1"/>
            <p:nvPr/>
          </p:nvSpPr>
          <p:spPr>
            <a:xfrm>
              <a:off x="5052637" y="5166033"/>
              <a:ext cx="18735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218AD73F-3896-4559-B2CB-645B5F888D66}"/>
              </a:ext>
            </a:extLst>
          </p:cNvPr>
          <p:cNvSpPr txBox="1"/>
          <p:nvPr/>
        </p:nvSpPr>
        <p:spPr>
          <a:xfrm>
            <a:off x="668191" y="2608757"/>
            <a:ext cx="58916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294AFC09-03C3-4E82-9A4D-9D83F15BB613}"/>
              </a:ext>
            </a:extLst>
          </p:cNvPr>
          <p:cNvSpPr txBox="1"/>
          <p:nvPr/>
        </p:nvSpPr>
        <p:spPr>
          <a:xfrm>
            <a:off x="668191" y="1969652"/>
            <a:ext cx="5214511" cy="61555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000" dirty="0">
                <a:solidFill>
                  <a:schemeClr val="accent1"/>
                </a:solidFill>
              </a:rPr>
              <a:t>We Create Quality </a:t>
            </a:r>
          </a:p>
          <a:p>
            <a:r>
              <a:rPr lang="en-US" altLang="ko-KR" sz="2000" dirty="0">
                <a:solidFill>
                  <a:schemeClr val="accent1"/>
                </a:solidFill>
              </a:rPr>
              <a:t>Professional PPT Presentation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105" y="2288315"/>
            <a:ext cx="3492445" cy="3589458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575" y="4297390"/>
            <a:ext cx="888750" cy="551250"/>
          </a:xfrm>
          <a:prstGeom prst="rect">
            <a:avLst/>
          </a:prstGeom>
        </p:spPr>
      </p:pic>
      <p:pic>
        <p:nvPicPr>
          <p:cNvPr id="41" name="Imagen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450" y="4271441"/>
            <a:ext cx="888750" cy="551250"/>
          </a:xfrm>
          <a:prstGeom prst="rect">
            <a:avLst/>
          </a:prstGeom>
        </p:spPr>
      </p:pic>
      <p:pic>
        <p:nvPicPr>
          <p:cNvPr id="42" name="Imagen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449" y="4337784"/>
            <a:ext cx="888750" cy="5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5051685" y="0"/>
            <a:ext cx="7140315" cy="149901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3 Rectángulo"/>
          <p:cNvSpPr/>
          <p:nvPr/>
        </p:nvSpPr>
        <p:spPr>
          <a:xfrm>
            <a:off x="11302584" y="1366034"/>
            <a:ext cx="889416" cy="549196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/>
          <p:cNvSpPr/>
          <p:nvPr/>
        </p:nvSpPr>
        <p:spPr>
          <a:xfrm>
            <a:off x="5051685" y="5351489"/>
            <a:ext cx="6250899" cy="1506511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/>
          <p:cNvSpPr/>
          <p:nvPr/>
        </p:nvSpPr>
        <p:spPr>
          <a:xfrm>
            <a:off x="5051684" y="1633926"/>
            <a:ext cx="6115987" cy="4470817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3" name="Grupo 5"/>
          <p:cNvGrpSpPr/>
          <p:nvPr/>
        </p:nvGrpSpPr>
        <p:grpSpPr>
          <a:xfrm>
            <a:off x="0" y="1366034"/>
            <a:ext cx="5713474" cy="3802561"/>
            <a:chOff x="206482" y="182880"/>
            <a:chExt cx="6527410" cy="4344270"/>
          </a:xfrm>
        </p:grpSpPr>
        <p:pic>
          <p:nvPicPr>
            <p:cNvPr id="14" name="Imagen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6482" y="182880"/>
              <a:ext cx="4104042" cy="3986784"/>
            </a:xfrm>
            <a:prstGeom prst="rect">
              <a:avLst/>
            </a:prstGeom>
          </p:spPr>
        </p:pic>
        <p:pic>
          <p:nvPicPr>
            <p:cNvPr id="15" name="Imagen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7156" y="1776300"/>
              <a:ext cx="4846736" cy="2750850"/>
            </a:xfrm>
            <a:prstGeom prst="rect">
              <a:avLst/>
            </a:prstGeom>
          </p:spPr>
        </p:pic>
      </p:grpSp>
      <p:sp>
        <p:nvSpPr>
          <p:cNvPr id="17" name="Text Placeholder 42">
            <a:extLst>
              <a:ext uri="{FF2B5EF4-FFF2-40B4-BE49-F238E27FC236}">
                <a16:creationId xmlns:a16="http://schemas.microsoft.com/office/drawing/2014/main" xmlns="" id="{CDBDAD4A-5200-468A-9C96-64EF59D383C4}"/>
              </a:ext>
            </a:extLst>
          </p:cNvPr>
          <p:cNvSpPr txBox="1">
            <a:spLocks/>
          </p:cNvSpPr>
          <p:nvPr/>
        </p:nvSpPr>
        <p:spPr>
          <a:xfrm>
            <a:off x="5051685" y="1654441"/>
            <a:ext cx="5083626" cy="677416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bg1"/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Introducción</a:t>
            </a:r>
            <a:endParaRPr lang="en-US" dirty="0"/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xmlns="" id="{D45563B6-64AC-48C3-ACBF-9E645CC747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94316" y="2822828"/>
            <a:ext cx="5083626" cy="288032"/>
          </a:xfrm>
        </p:spPr>
        <p:txBody>
          <a:bodyPr/>
          <a:lstStyle/>
          <a:p>
            <a:r>
              <a:rPr lang="es-ES" altLang="ko-KR" dirty="0"/>
              <a:t> En este trabajo, exploraremos las causas y consecuencias del cambio climático, así como las medidas que se están tomando a nivel internacional para mitigar y adaptarse a sus impactos.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4674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38562DF-BA2F-488F-AFC4-0C5A222143B1}"/>
              </a:ext>
            </a:extLst>
          </p:cNvPr>
          <p:cNvSpPr txBox="1"/>
          <p:nvPr/>
        </p:nvSpPr>
        <p:spPr>
          <a:xfrm>
            <a:off x="5152299" y="935279"/>
            <a:ext cx="190449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DINNER SPECIAL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Block Arc 20">
            <a:extLst>
              <a:ext uri="{FF2B5EF4-FFF2-40B4-BE49-F238E27FC236}">
                <a16:creationId xmlns:a16="http://schemas.microsoft.com/office/drawing/2014/main" xmlns="" id="{8D3B35BD-8505-4344-BBE6-5EECA5F74013}"/>
              </a:ext>
            </a:extLst>
          </p:cNvPr>
          <p:cNvSpPr/>
          <p:nvPr/>
        </p:nvSpPr>
        <p:spPr>
          <a:xfrm>
            <a:off x="4517784" y="-1601097"/>
            <a:ext cx="3156432" cy="3156432"/>
          </a:xfrm>
          <a:prstGeom prst="blockArc">
            <a:avLst>
              <a:gd name="adj1" fmla="val 37628"/>
              <a:gd name="adj2" fmla="val 10769592"/>
              <a:gd name="adj3" fmla="val 8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" name="Grupo 3"/>
          <p:cNvGrpSpPr/>
          <p:nvPr/>
        </p:nvGrpSpPr>
        <p:grpSpPr>
          <a:xfrm>
            <a:off x="1227709" y="4410570"/>
            <a:ext cx="9753672" cy="1594755"/>
            <a:chOff x="1202434" y="4911313"/>
            <a:chExt cx="9753672" cy="1594755"/>
          </a:xfrm>
        </p:grpSpPr>
        <p:grpSp>
          <p:nvGrpSpPr>
            <p:cNvPr id="12" name="그룹 26">
              <a:extLst>
                <a:ext uri="{FF2B5EF4-FFF2-40B4-BE49-F238E27FC236}">
                  <a16:creationId xmlns:a16="http://schemas.microsoft.com/office/drawing/2014/main" xmlns="" id="{54978151-567E-48BC-93FF-88543862B7E5}"/>
                </a:ext>
              </a:extLst>
            </p:cNvPr>
            <p:cNvGrpSpPr/>
            <p:nvPr/>
          </p:nvGrpSpPr>
          <p:grpSpPr>
            <a:xfrm>
              <a:off x="1446178" y="5079121"/>
              <a:ext cx="2072832" cy="938257"/>
              <a:chOff x="6816080" y="2294563"/>
              <a:chExt cx="4627500" cy="938257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xmlns="" id="{B9517E9B-4006-4192-92C0-6F5978F06820}"/>
                  </a:ext>
                </a:extLst>
              </p:cNvPr>
              <p:cNvSpPr txBox="1"/>
              <p:nvPr/>
            </p:nvSpPr>
            <p:spPr>
              <a:xfrm>
                <a:off x="6816080" y="2586489"/>
                <a:ext cx="4627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Get a modern PowerPoint  Presentation that is beautifully designed.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xmlns="" id="{B8A43357-C783-4C48-9100-738EFF8D410B}"/>
                  </a:ext>
                </a:extLst>
              </p:cNvPr>
              <p:cNvSpPr txBox="1"/>
              <p:nvPr/>
            </p:nvSpPr>
            <p:spPr>
              <a:xfrm>
                <a:off x="6816080" y="2294563"/>
                <a:ext cx="4627500" cy="307777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accent5"/>
                    </a:solidFill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accent5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15" name="그룹 26">
              <a:extLst>
                <a:ext uri="{FF2B5EF4-FFF2-40B4-BE49-F238E27FC236}">
                  <a16:creationId xmlns:a16="http://schemas.microsoft.com/office/drawing/2014/main" xmlns="" id="{8EE1C692-0AF4-46FF-8DB0-9687F7FCE606}"/>
                </a:ext>
              </a:extLst>
            </p:cNvPr>
            <p:cNvGrpSpPr/>
            <p:nvPr/>
          </p:nvGrpSpPr>
          <p:grpSpPr>
            <a:xfrm>
              <a:off x="4597638" y="5737833"/>
              <a:ext cx="2963264" cy="753591"/>
              <a:chOff x="6816080" y="2294563"/>
              <a:chExt cx="4627500" cy="753591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B50CFFC2-95B5-4CF7-B977-55D5196F18EE}"/>
                  </a:ext>
                </a:extLst>
              </p:cNvPr>
              <p:cNvSpPr txBox="1"/>
              <p:nvPr/>
            </p:nvSpPr>
            <p:spPr>
              <a:xfrm>
                <a:off x="6816080" y="2586489"/>
                <a:ext cx="46275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Get a modern PowerPoint  Presentation that is beautifully designed. 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="" id="{8307A29E-3BEB-49BC-8257-C039B7CF97A4}"/>
                  </a:ext>
                </a:extLst>
              </p:cNvPr>
              <p:cNvSpPr txBox="1"/>
              <p:nvPr/>
            </p:nvSpPr>
            <p:spPr>
              <a:xfrm>
                <a:off x="6816080" y="2294563"/>
                <a:ext cx="4627500" cy="307777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accent5"/>
                    </a:solidFill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accent5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18" name="그룹 26">
              <a:extLst>
                <a:ext uri="{FF2B5EF4-FFF2-40B4-BE49-F238E27FC236}">
                  <a16:creationId xmlns:a16="http://schemas.microsoft.com/office/drawing/2014/main" xmlns="" id="{5C482C0C-3450-492D-A448-ADA567B26AE4}"/>
                </a:ext>
              </a:extLst>
            </p:cNvPr>
            <p:cNvGrpSpPr/>
            <p:nvPr/>
          </p:nvGrpSpPr>
          <p:grpSpPr>
            <a:xfrm>
              <a:off x="8639530" y="5079121"/>
              <a:ext cx="2072832" cy="938257"/>
              <a:chOff x="6816080" y="2294563"/>
              <a:chExt cx="4627500" cy="93825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F17765F8-E964-45EB-BF41-B6C71832A1D0}"/>
                  </a:ext>
                </a:extLst>
              </p:cNvPr>
              <p:cNvSpPr txBox="1"/>
              <p:nvPr/>
            </p:nvSpPr>
            <p:spPr>
              <a:xfrm>
                <a:off x="6816080" y="2586489"/>
                <a:ext cx="4627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Get a modern PowerPoint  Presentation that is beautifully designed.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xmlns="" id="{80D4F499-504F-475D-939D-58CF9022882C}"/>
                  </a:ext>
                </a:extLst>
              </p:cNvPr>
              <p:cNvSpPr txBox="1"/>
              <p:nvPr/>
            </p:nvSpPr>
            <p:spPr>
              <a:xfrm>
                <a:off x="6816080" y="2294563"/>
                <a:ext cx="4627500" cy="307777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accent5"/>
                    </a:solidFill>
                    <a:cs typeface="Arial" pitchFamily="34" charset="0"/>
                  </a:rPr>
                  <a:t>Contents Title</a:t>
                </a:r>
                <a:endParaRPr lang="ko-KR" altLang="en-US" sz="1400" b="1" dirty="0">
                  <a:solidFill>
                    <a:schemeClr val="accent5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41" name="Frame 40">
              <a:extLst>
                <a:ext uri="{FF2B5EF4-FFF2-40B4-BE49-F238E27FC236}">
                  <a16:creationId xmlns:a16="http://schemas.microsoft.com/office/drawing/2014/main" xmlns="" id="{FE61F5A7-FA7D-4E69-B7D2-6E9052679C97}"/>
                </a:ext>
              </a:extLst>
            </p:cNvPr>
            <p:cNvSpPr/>
            <p:nvPr/>
          </p:nvSpPr>
          <p:spPr>
            <a:xfrm>
              <a:off x="1202434" y="4911313"/>
              <a:ext cx="2560320" cy="1273873"/>
            </a:xfrm>
            <a:prstGeom prst="frame">
              <a:avLst>
                <a:gd name="adj1" fmla="val 155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Frame 41">
              <a:extLst>
                <a:ext uri="{FF2B5EF4-FFF2-40B4-BE49-F238E27FC236}">
                  <a16:creationId xmlns:a16="http://schemas.microsoft.com/office/drawing/2014/main" xmlns="" id="{2DC56F2D-C385-4941-816F-EB5C1F8FD5C2}"/>
                </a:ext>
              </a:extLst>
            </p:cNvPr>
            <p:cNvSpPr/>
            <p:nvPr/>
          </p:nvSpPr>
          <p:spPr>
            <a:xfrm>
              <a:off x="8395786" y="4911313"/>
              <a:ext cx="2560320" cy="1273873"/>
            </a:xfrm>
            <a:prstGeom prst="frame">
              <a:avLst>
                <a:gd name="adj1" fmla="val 155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Frame 42">
              <a:extLst>
                <a:ext uri="{FF2B5EF4-FFF2-40B4-BE49-F238E27FC236}">
                  <a16:creationId xmlns:a16="http://schemas.microsoft.com/office/drawing/2014/main" xmlns="" id="{13FC6AC1-45D1-4C1E-A16D-5B80051BE399}"/>
                </a:ext>
              </a:extLst>
            </p:cNvPr>
            <p:cNvSpPr/>
            <p:nvPr/>
          </p:nvSpPr>
          <p:spPr>
            <a:xfrm>
              <a:off x="4481755" y="5723188"/>
              <a:ext cx="3228491" cy="782880"/>
            </a:xfrm>
            <a:prstGeom prst="frame">
              <a:avLst>
                <a:gd name="adj1" fmla="val 277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Marcador de texto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PE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949" y="4074937"/>
            <a:ext cx="1059486" cy="1001545"/>
          </a:xfrm>
          <a:prstGeom prst="rect">
            <a:avLst/>
          </a:prstGeom>
        </p:spPr>
      </p:pic>
      <p:pic>
        <p:nvPicPr>
          <p:cNvPr id="28" name="Imagen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869" y="2724492"/>
            <a:ext cx="1440000" cy="1361250"/>
          </a:xfrm>
          <a:prstGeom prst="rect">
            <a:avLst/>
          </a:prstGeom>
        </p:spPr>
      </p:pic>
      <p:pic>
        <p:nvPicPr>
          <p:cNvPr id="29" name="Imagen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681" y="2724492"/>
            <a:ext cx="1440000" cy="13612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404" y="1089167"/>
            <a:ext cx="2978227" cy="217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94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32"/>
          <a:stretch/>
        </p:blipFill>
        <p:spPr>
          <a:xfrm>
            <a:off x="0" y="-17609"/>
            <a:ext cx="12192000" cy="68980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4C3B793-A7A3-49BA-ADF6-151B5E79E5DB}"/>
              </a:ext>
            </a:extLst>
          </p:cNvPr>
          <p:cNvSpPr txBox="1"/>
          <p:nvPr/>
        </p:nvSpPr>
        <p:spPr>
          <a:xfrm>
            <a:off x="7445034" y="435147"/>
            <a:ext cx="415047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2E2D181-13A1-4ED3-BE4B-F60BE6B00461}"/>
              </a:ext>
            </a:extLst>
          </p:cNvPr>
          <p:cNvSpPr txBox="1"/>
          <p:nvPr/>
        </p:nvSpPr>
        <p:spPr>
          <a:xfrm>
            <a:off x="7445034" y="1082309"/>
            <a:ext cx="415047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5CA4A92-23F2-43CF-9A49-F918741D748F}"/>
              </a:ext>
            </a:extLst>
          </p:cNvPr>
          <p:cNvSpPr txBox="1"/>
          <p:nvPr/>
        </p:nvSpPr>
        <p:spPr>
          <a:xfrm>
            <a:off x="7445034" y="1544804"/>
            <a:ext cx="415047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dirty="0">
                <a:solidFill>
                  <a:srgbClr val="FFC000"/>
                </a:solidFill>
                <a:cs typeface="Arial" pitchFamily="34" charset="0"/>
              </a:rPr>
              <a:t>RESTAURANT</a:t>
            </a:r>
            <a:endParaRPr lang="ko-KR" altLang="en-US" sz="3200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454B0611-B7F8-4E7F-8371-087B83AF21F9}"/>
              </a:ext>
            </a:extLst>
          </p:cNvPr>
          <p:cNvSpPr txBox="1"/>
          <p:nvPr/>
        </p:nvSpPr>
        <p:spPr>
          <a:xfrm>
            <a:off x="441987" y="5471977"/>
            <a:ext cx="189507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GB" altLang="ko-KR" sz="1800" dirty="0">
                <a:solidFill>
                  <a:schemeClr val="accent1"/>
                </a:solidFill>
                <a:cs typeface="Arial" pitchFamily="34" charset="0"/>
              </a:rPr>
              <a:t>ALLPPT</a:t>
            </a:r>
            <a:r>
              <a:rPr lang="en-GB" altLang="ko-KR" sz="1800" dirty="0">
                <a:solidFill>
                  <a:schemeClr val="tx1"/>
                </a:solidFill>
                <a:cs typeface="Arial" pitchFamily="34" charset="0"/>
              </a:rPr>
              <a:t> Layout</a:t>
            </a:r>
          </a:p>
          <a:p>
            <a:pPr algn="l"/>
            <a:r>
              <a:rPr lang="en-GB" altLang="ko-KR" sz="1800" dirty="0">
                <a:solidFill>
                  <a:schemeClr val="tx1"/>
                </a:solidFill>
                <a:cs typeface="Arial" pitchFamily="34" charset="0"/>
              </a:rPr>
              <a:t>Clean Text Slide for your </a:t>
            </a:r>
            <a:r>
              <a:rPr lang="en-GB" altLang="ko-KR" sz="1800" dirty="0">
                <a:solidFill>
                  <a:schemeClr val="accent1"/>
                </a:solidFill>
                <a:cs typeface="Arial" pitchFamily="34" charset="0"/>
              </a:rPr>
              <a:t>Presentation</a:t>
            </a:r>
            <a:endParaRPr lang="ko-KR" altLang="en-US" sz="18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9F969C0-C4ED-4B91-8249-37988E278DA3}"/>
              </a:ext>
            </a:extLst>
          </p:cNvPr>
          <p:cNvSpPr txBox="1"/>
          <p:nvPr/>
        </p:nvSpPr>
        <p:spPr>
          <a:xfrm>
            <a:off x="441987" y="4216926"/>
            <a:ext cx="2519147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3600" b="1" dirty="0">
                <a:solidFill>
                  <a:srgbClr val="FFC000"/>
                </a:solidFill>
                <a:cs typeface="Arial" pitchFamily="34" charset="0"/>
              </a:rPr>
              <a:t>DINNER SPECIAL</a:t>
            </a:r>
            <a:endParaRPr lang="ko-KR" altLang="en-US" sz="3600" b="1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C919194E-1F23-4A4B-ADA4-3CA628486816}"/>
              </a:ext>
            </a:extLst>
          </p:cNvPr>
          <p:cNvSpPr txBox="1"/>
          <p:nvPr/>
        </p:nvSpPr>
        <p:spPr>
          <a:xfrm>
            <a:off x="7445034" y="2129579"/>
            <a:ext cx="4150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EASY TO CHANGE COLORS, PHOTOS.   </a:t>
            </a:r>
            <a:endParaRPr lang="ko-KR" altLang="en-US" sz="1400" b="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AAA178E-46CE-42C8-8282-AAF17B1EA7C5}"/>
              </a:ext>
            </a:extLst>
          </p:cNvPr>
          <p:cNvSpPr txBox="1"/>
          <p:nvPr/>
        </p:nvSpPr>
        <p:spPr>
          <a:xfrm>
            <a:off x="7323149" y="3476601"/>
            <a:ext cx="140088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FFC000"/>
                </a:solidFill>
                <a:cs typeface="Arial" pitchFamily="34" charset="0"/>
              </a:rPr>
              <a:t>$35</a:t>
            </a:r>
            <a:endParaRPr lang="ko-KR" altLang="en-US" sz="3600" b="1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B56C1DA5-BD9D-45CD-99C3-F5C3E0C97428}"/>
              </a:ext>
            </a:extLst>
          </p:cNvPr>
          <p:cNvSpPr txBox="1"/>
          <p:nvPr/>
        </p:nvSpPr>
        <p:spPr>
          <a:xfrm>
            <a:off x="7323149" y="4446928"/>
            <a:ext cx="140088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FFC000"/>
                </a:solidFill>
                <a:cs typeface="Arial" pitchFamily="34" charset="0"/>
              </a:rPr>
              <a:t>$50</a:t>
            </a:r>
            <a:endParaRPr lang="ko-KR" altLang="en-US" sz="3600" b="1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618186E-9615-47E3-9982-57B77D924717}"/>
              </a:ext>
            </a:extLst>
          </p:cNvPr>
          <p:cNvSpPr txBox="1"/>
          <p:nvPr/>
        </p:nvSpPr>
        <p:spPr>
          <a:xfrm>
            <a:off x="7323149" y="5417255"/>
            <a:ext cx="140088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FFC000"/>
                </a:solidFill>
                <a:cs typeface="Arial" pitchFamily="34" charset="0"/>
              </a:rPr>
              <a:t>$65</a:t>
            </a:r>
            <a:endParaRPr lang="ko-KR" altLang="en-US" sz="3600" b="1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00654634-1082-43C7-B89E-887C49A55ED7}"/>
              </a:ext>
            </a:extLst>
          </p:cNvPr>
          <p:cNvSpPr/>
          <p:nvPr/>
        </p:nvSpPr>
        <p:spPr>
          <a:xfrm>
            <a:off x="8724029" y="3335191"/>
            <a:ext cx="45719" cy="2926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E607629A-8257-4EBC-9EC7-92CF8B66B8A9}"/>
              </a:ext>
            </a:extLst>
          </p:cNvPr>
          <p:cNvSpPr txBox="1"/>
          <p:nvPr/>
        </p:nvSpPr>
        <p:spPr>
          <a:xfrm>
            <a:off x="9020077" y="3645877"/>
            <a:ext cx="2781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Easy to change colors, photos.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0DAC69E-7B61-4A47-A1F1-CCC8C79358B1}"/>
              </a:ext>
            </a:extLst>
          </p:cNvPr>
          <p:cNvSpPr txBox="1"/>
          <p:nvPr/>
        </p:nvSpPr>
        <p:spPr>
          <a:xfrm>
            <a:off x="9020077" y="4416149"/>
            <a:ext cx="2781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232AB37A-776B-4C44-B8D8-A2455B6067B3}"/>
              </a:ext>
            </a:extLst>
          </p:cNvPr>
          <p:cNvSpPr txBox="1"/>
          <p:nvPr/>
        </p:nvSpPr>
        <p:spPr>
          <a:xfrm>
            <a:off x="9020077" y="5263366"/>
            <a:ext cx="27811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40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3" name="그룹 4">
            <a:extLst>
              <a:ext uri="{FF2B5EF4-FFF2-40B4-BE49-F238E27FC236}">
                <a16:creationId xmlns:a16="http://schemas.microsoft.com/office/drawing/2014/main" xmlns="" id="{D4F0F944-7436-49BC-A9FF-DBA6AE1D6B46}"/>
              </a:ext>
            </a:extLst>
          </p:cNvPr>
          <p:cNvGrpSpPr/>
          <p:nvPr/>
        </p:nvGrpSpPr>
        <p:grpSpPr>
          <a:xfrm>
            <a:off x="1206957" y="1864401"/>
            <a:ext cx="9649093" cy="4157023"/>
            <a:chOff x="1341524" y="1864400"/>
            <a:chExt cx="9649093" cy="4157023"/>
          </a:xfrm>
        </p:grpSpPr>
        <p:sp>
          <p:nvSpPr>
            <p:cNvPr id="4" name="Oval 6">
              <a:extLst>
                <a:ext uri="{FF2B5EF4-FFF2-40B4-BE49-F238E27FC236}">
                  <a16:creationId xmlns:a16="http://schemas.microsoft.com/office/drawing/2014/main" xmlns="" id="{B715BE10-24F5-4659-A88E-81134A7A3118}"/>
                </a:ext>
              </a:extLst>
            </p:cNvPr>
            <p:cNvSpPr/>
            <p:nvPr/>
          </p:nvSpPr>
          <p:spPr>
            <a:xfrm>
              <a:off x="9610582" y="3112866"/>
              <a:ext cx="1024460" cy="1657038"/>
            </a:xfrm>
            <a:custGeom>
              <a:avLst/>
              <a:gdLst/>
              <a:ahLst/>
              <a:cxnLst/>
              <a:rect l="l" t="t" r="r" b="b"/>
              <a:pathLst>
                <a:path w="890376" h="1440160">
                  <a:moveTo>
                    <a:pt x="445188" y="0"/>
                  </a:moveTo>
                  <a:cubicBezTo>
                    <a:pt x="614149" y="0"/>
                    <a:pt x="769519" y="58193"/>
                    <a:pt x="890376" y="158114"/>
                  </a:cubicBezTo>
                  <a:cubicBezTo>
                    <a:pt x="722128" y="287532"/>
                    <a:pt x="615484" y="491352"/>
                    <a:pt x="615484" y="720080"/>
                  </a:cubicBezTo>
                  <a:cubicBezTo>
                    <a:pt x="615484" y="948808"/>
                    <a:pt x="722128" y="1152628"/>
                    <a:pt x="890376" y="1282046"/>
                  </a:cubicBezTo>
                  <a:cubicBezTo>
                    <a:pt x="769519" y="1381967"/>
                    <a:pt x="614149" y="1440160"/>
                    <a:pt x="445188" y="1440160"/>
                  </a:cubicBezTo>
                  <a:cubicBezTo>
                    <a:pt x="276227" y="1440160"/>
                    <a:pt x="120857" y="1381967"/>
                    <a:pt x="0" y="1282046"/>
                  </a:cubicBezTo>
                  <a:cubicBezTo>
                    <a:pt x="168248" y="1152628"/>
                    <a:pt x="274891" y="948808"/>
                    <a:pt x="274891" y="720080"/>
                  </a:cubicBezTo>
                  <a:cubicBezTo>
                    <a:pt x="274891" y="491352"/>
                    <a:pt x="168248" y="287532"/>
                    <a:pt x="0" y="158114"/>
                  </a:cubicBezTo>
                  <a:cubicBezTo>
                    <a:pt x="120857" y="58193"/>
                    <a:pt x="276227" y="0"/>
                    <a:pt x="445188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outerShdw blurRad="190500" sx="102000" sy="102000" algn="ctr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" name="Oval 6">
              <a:extLst>
                <a:ext uri="{FF2B5EF4-FFF2-40B4-BE49-F238E27FC236}">
                  <a16:creationId xmlns:a16="http://schemas.microsoft.com/office/drawing/2014/main" xmlns="" id="{A12CAF87-AA5F-4B2D-A092-BDA5F81A4D2E}"/>
                </a:ext>
              </a:extLst>
            </p:cNvPr>
            <p:cNvSpPr/>
            <p:nvPr/>
          </p:nvSpPr>
          <p:spPr>
            <a:xfrm rot="16200000">
              <a:off x="8267958" y="1905826"/>
              <a:ext cx="1024460" cy="1657038"/>
            </a:xfrm>
            <a:custGeom>
              <a:avLst/>
              <a:gdLst/>
              <a:ahLst/>
              <a:cxnLst/>
              <a:rect l="l" t="t" r="r" b="b"/>
              <a:pathLst>
                <a:path w="890376" h="1440160">
                  <a:moveTo>
                    <a:pt x="445188" y="0"/>
                  </a:moveTo>
                  <a:cubicBezTo>
                    <a:pt x="614149" y="0"/>
                    <a:pt x="769519" y="58193"/>
                    <a:pt x="890376" y="158114"/>
                  </a:cubicBezTo>
                  <a:cubicBezTo>
                    <a:pt x="722128" y="287532"/>
                    <a:pt x="615484" y="491352"/>
                    <a:pt x="615484" y="720080"/>
                  </a:cubicBezTo>
                  <a:cubicBezTo>
                    <a:pt x="615484" y="948808"/>
                    <a:pt x="722128" y="1152628"/>
                    <a:pt x="890376" y="1282046"/>
                  </a:cubicBezTo>
                  <a:cubicBezTo>
                    <a:pt x="769519" y="1381967"/>
                    <a:pt x="614149" y="1440160"/>
                    <a:pt x="445188" y="1440160"/>
                  </a:cubicBezTo>
                  <a:cubicBezTo>
                    <a:pt x="276227" y="1440160"/>
                    <a:pt x="120857" y="1381967"/>
                    <a:pt x="0" y="1282046"/>
                  </a:cubicBezTo>
                  <a:cubicBezTo>
                    <a:pt x="168248" y="1152628"/>
                    <a:pt x="274891" y="948808"/>
                    <a:pt x="274891" y="720080"/>
                  </a:cubicBezTo>
                  <a:cubicBezTo>
                    <a:pt x="274891" y="491352"/>
                    <a:pt x="168248" y="287532"/>
                    <a:pt x="0" y="158114"/>
                  </a:cubicBezTo>
                  <a:cubicBezTo>
                    <a:pt x="120857" y="58193"/>
                    <a:pt x="276227" y="0"/>
                    <a:pt x="445188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outerShdw blurRad="190500" sx="102000" sy="102000" algn="ctr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6" name="Oval 6">
              <a:extLst>
                <a:ext uri="{FF2B5EF4-FFF2-40B4-BE49-F238E27FC236}">
                  <a16:creationId xmlns:a16="http://schemas.microsoft.com/office/drawing/2014/main" xmlns="" id="{4C088147-B7AE-4A7B-A009-1AD17DBE72F9}"/>
                </a:ext>
              </a:extLst>
            </p:cNvPr>
            <p:cNvSpPr/>
            <p:nvPr/>
          </p:nvSpPr>
          <p:spPr>
            <a:xfrm rot="16200000">
              <a:off x="5640470" y="1905826"/>
              <a:ext cx="1024460" cy="1657038"/>
            </a:xfrm>
            <a:custGeom>
              <a:avLst/>
              <a:gdLst/>
              <a:ahLst/>
              <a:cxnLst/>
              <a:rect l="l" t="t" r="r" b="b"/>
              <a:pathLst>
                <a:path w="890376" h="1440160">
                  <a:moveTo>
                    <a:pt x="445188" y="0"/>
                  </a:moveTo>
                  <a:cubicBezTo>
                    <a:pt x="614149" y="0"/>
                    <a:pt x="769519" y="58193"/>
                    <a:pt x="890376" y="158114"/>
                  </a:cubicBezTo>
                  <a:cubicBezTo>
                    <a:pt x="722128" y="287532"/>
                    <a:pt x="615484" y="491352"/>
                    <a:pt x="615484" y="720080"/>
                  </a:cubicBezTo>
                  <a:cubicBezTo>
                    <a:pt x="615484" y="948808"/>
                    <a:pt x="722128" y="1152628"/>
                    <a:pt x="890376" y="1282046"/>
                  </a:cubicBezTo>
                  <a:cubicBezTo>
                    <a:pt x="769519" y="1381967"/>
                    <a:pt x="614149" y="1440160"/>
                    <a:pt x="445188" y="1440160"/>
                  </a:cubicBezTo>
                  <a:cubicBezTo>
                    <a:pt x="276227" y="1440160"/>
                    <a:pt x="120857" y="1381967"/>
                    <a:pt x="0" y="1282046"/>
                  </a:cubicBezTo>
                  <a:cubicBezTo>
                    <a:pt x="168248" y="1152628"/>
                    <a:pt x="274891" y="948808"/>
                    <a:pt x="274891" y="720080"/>
                  </a:cubicBezTo>
                  <a:cubicBezTo>
                    <a:pt x="274891" y="491352"/>
                    <a:pt x="168248" y="287532"/>
                    <a:pt x="0" y="158114"/>
                  </a:cubicBezTo>
                  <a:cubicBezTo>
                    <a:pt x="120857" y="58193"/>
                    <a:pt x="276227" y="0"/>
                    <a:pt x="445188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outerShdw blurRad="190500" sx="102000" sy="102000" algn="ctr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xmlns="" id="{DB7DB391-5A87-4FCD-9C0F-82DE718DA547}"/>
                </a:ext>
              </a:extLst>
            </p:cNvPr>
            <p:cNvSpPr/>
            <p:nvPr/>
          </p:nvSpPr>
          <p:spPr>
            <a:xfrm rot="16200000">
              <a:off x="3012983" y="1905826"/>
              <a:ext cx="1024460" cy="1657038"/>
            </a:xfrm>
            <a:custGeom>
              <a:avLst/>
              <a:gdLst/>
              <a:ahLst/>
              <a:cxnLst/>
              <a:rect l="l" t="t" r="r" b="b"/>
              <a:pathLst>
                <a:path w="890376" h="1440160">
                  <a:moveTo>
                    <a:pt x="445188" y="0"/>
                  </a:moveTo>
                  <a:cubicBezTo>
                    <a:pt x="614149" y="0"/>
                    <a:pt x="769519" y="58193"/>
                    <a:pt x="890376" y="158114"/>
                  </a:cubicBezTo>
                  <a:cubicBezTo>
                    <a:pt x="722128" y="287532"/>
                    <a:pt x="615484" y="491352"/>
                    <a:pt x="615484" y="720080"/>
                  </a:cubicBezTo>
                  <a:cubicBezTo>
                    <a:pt x="615484" y="948808"/>
                    <a:pt x="722128" y="1152628"/>
                    <a:pt x="890376" y="1282046"/>
                  </a:cubicBezTo>
                  <a:cubicBezTo>
                    <a:pt x="769519" y="1381967"/>
                    <a:pt x="614149" y="1440160"/>
                    <a:pt x="445188" y="1440160"/>
                  </a:cubicBezTo>
                  <a:cubicBezTo>
                    <a:pt x="276227" y="1440160"/>
                    <a:pt x="120857" y="1381967"/>
                    <a:pt x="0" y="1282046"/>
                  </a:cubicBezTo>
                  <a:cubicBezTo>
                    <a:pt x="168248" y="1152628"/>
                    <a:pt x="274891" y="948808"/>
                    <a:pt x="274891" y="720080"/>
                  </a:cubicBezTo>
                  <a:cubicBezTo>
                    <a:pt x="274891" y="491352"/>
                    <a:pt x="168248" y="287532"/>
                    <a:pt x="0" y="158114"/>
                  </a:cubicBezTo>
                  <a:cubicBezTo>
                    <a:pt x="120857" y="58193"/>
                    <a:pt x="276227" y="0"/>
                    <a:pt x="445188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outerShdw blurRad="190500" sx="102000" sy="102000" algn="ctr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8" name="Oval 6">
              <a:extLst>
                <a:ext uri="{FF2B5EF4-FFF2-40B4-BE49-F238E27FC236}">
                  <a16:creationId xmlns:a16="http://schemas.microsoft.com/office/drawing/2014/main" xmlns="" id="{BA2F835D-7271-4CA7-8421-0670299315CD}"/>
                </a:ext>
              </a:extLst>
            </p:cNvPr>
            <p:cNvSpPr/>
            <p:nvPr/>
          </p:nvSpPr>
          <p:spPr>
            <a:xfrm>
              <a:off x="1699239" y="3114393"/>
              <a:ext cx="1024460" cy="1657038"/>
            </a:xfrm>
            <a:custGeom>
              <a:avLst/>
              <a:gdLst/>
              <a:ahLst/>
              <a:cxnLst/>
              <a:rect l="l" t="t" r="r" b="b"/>
              <a:pathLst>
                <a:path w="890376" h="1440160">
                  <a:moveTo>
                    <a:pt x="445188" y="0"/>
                  </a:moveTo>
                  <a:cubicBezTo>
                    <a:pt x="614149" y="0"/>
                    <a:pt x="769519" y="58193"/>
                    <a:pt x="890376" y="158114"/>
                  </a:cubicBezTo>
                  <a:cubicBezTo>
                    <a:pt x="722128" y="287532"/>
                    <a:pt x="615484" y="491352"/>
                    <a:pt x="615484" y="720080"/>
                  </a:cubicBezTo>
                  <a:cubicBezTo>
                    <a:pt x="615484" y="948808"/>
                    <a:pt x="722128" y="1152628"/>
                    <a:pt x="890376" y="1282046"/>
                  </a:cubicBezTo>
                  <a:cubicBezTo>
                    <a:pt x="769519" y="1381967"/>
                    <a:pt x="614149" y="1440160"/>
                    <a:pt x="445188" y="1440160"/>
                  </a:cubicBezTo>
                  <a:cubicBezTo>
                    <a:pt x="276227" y="1440160"/>
                    <a:pt x="120857" y="1381967"/>
                    <a:pt x="0" y="1282046"/>
                  </a:cubicBezTo>
                  <a:cubicBezTo>
                    <a:pt x="168248" y="1152628"/>
                    <a:pt x="274891" y="948808"/>
                    <a:pt x="274891" y="720080"/>
                  </a:cubicBezTo>
                  <a:cubicBezTo>
                    <a:pt x="274891" y="491352"/>
                    <a:pt x="168248" y="287532"/>
                    <a:pt x="0" y="158114"/>
                  </a:cubicBezTo>
                  <a:cubicBezTo>
                    <a:pt x="120857" y="58193"/>
                    <a:pt x="276227" y="0"/>
                    <a:pt x="445188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outerShdw blurRad="190500" sx="102000" sy="102000" algn="ctr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A45C750A-EEE2-4184-BD47-F81DD0D729D4}"/>
                </a:ext>
              </a:extLst>
            </p:cNvPr>
            <p:cNvGrpSpPr/>
            <p:nvPr/>
          </p:nvGrpSpPr>
          <p:grpSpPr>
            <a:xfrm>
              <a:off x="1341524" y="1864400"/>
              <a:ext cx="1739890" cy="1739890"/>
              <a:chOff x="1763688" y="2492896"/>
              <a:chExt cx="1512168" cy="1512168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xmlns="" id="{19FFA819-E300-455B-8896-4500158326F3}"/>
                  </a:ext>
                </a:extLst>
              </p:cNvPr>
              <p:cNvSpPr/>
              <p:nvPr/>
            </p:nvSpPr>
            <p:spPr>
              <a:xfrm>
                <a:off x="1763688" y="2492896"/>
                <a:ext cx="1512168" cy="1512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26" name="Oval 3">
                <a:extLst>
                  <a:ext uri="{FF2B5EF4-FFF2-40B4-BE49-F238E27FC236}">
                    <a16:creationId xmlns:a16="http://schemas.microsoft.com/office/drawing/2014/main" xmlns="" id="{9DFECC8D-8B1A-4E05-A94E-39C078163F4A}"/>
                  </a:ext>
                </a:extLst>
              </p:cNvPr>
              <p:cNvSpPr/>
              <p:nvPr/>
            </p:nvSpPr>
            <p:spPr>
              <a:xfrm>
                <a:off x="1835696" y="2564904"/>
                <a:ext cx="1368152" cy="1368152"/>
              </a:xfrm>
              <a:custGeom>
                <a:avLst/>
                <a:gdLst/>
                <a:ahLst/>
                <a:cxnLst/>
                <a:rect l="l" t="t" r="r" b="b"/>
                <a:pathLst>
                  <a:path w="1368152" h="1368152">
                    <a:moveTo>
                      <a:pt x="684076" y="0"/>
                    </a:moveTo>
                    <a:cubicBezTo>
                      <a:pt x="1061881" y="0"/>
                      <a:pt x="1368152" y="306271"/>
                      <a:pt x="1368152" y="684076"/>
                    </a:cubicBezTo>
                    <a:lnTo>
                      <a:pt x="1359710" y="767824"/>
                    </a:lnTo>
                    <a:cubicBezTo>
                      <a:pt x="1086175" y="819898"/>
                      <a:pt x="877562" y="1054565"/>
                      <a:pt x="866904" y="1340297"/>
                    </a:cubicBezTo>
                    <a:cubicBezTo>
                      <a:pt x="809279" y="1359469"/>
                      <a:pt x="747692" y="1368152"/>
                      <a:pt x="684076" y="1368152"/>
                    </a:cubicBezTo>
                    <a:cubicBezTo>
                      <a:pt x="306271" y="1368152"/>
                      <a:pt x="0" y="1061881"/>
                      <a:pt x="0" y="684076"/>
                    </a:cubicBezTo>
                    <a:cubicBezTo>
                      <a:pt x="0" y="306271"/>
                      <a:pt x="306271" y="0"/>
                      <a:pt x="6840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5400" sx="102000" sy="102000" algn="ctr" rotWithShape="0">
                  <a:prstClr val="black">
                    <a:alpha val="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94186C0E-1D85-4DD2-96F2-45D0DCE728C6}"/>
                </a:ext>
              </a:extLst>
            </p:cNvPr>
            <p:cNvGrpSpPr/>
            <p:nvPr/>
          </p:nvGrpSpPr>
          <p:grpSpPr>
            <a:xfrm>
              <a:off x="1341524" y="4281533"/>
              <a:ext cx="1739890" cy="1739890"/>
              <a:chOff x="1763688" y="2492896"/>
              <a:chExt cx="1512168" cy="1512168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xmlns="" id="{9FDA29D9-9DA2-4800-8620-7794D7A70313}"/>
                  </a:ext>
                </a:extLst>
              </p:cNvPr>
              <p:cNvSpPr/>
              <p:nvPr/>
            </p:nvSpPr>
            <p:spPr>
              <a:xfrm>
                <a:off x="1763688" y="2492896"/>
                <a:ext cx="1512168" cy="1512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24" name="Oval 3">
                <a:extLst>
                  <a:ext uri="{FF2B5EF4-FFF2-40B4-BE49-F238E27FC236}">
                    <a16:creationId xmlns:a16="http://schemas.microsoft.com/office/drawing/2014/main" xmlns="" id="{5E99A8EE-8804-405D-9BEB-DAA541C5F2D1}"/>
                  </a:ext>
                </a:extLst>
              </p:cNvPr>
              <p:cNvSpPr/>
              <p:nvPr/>
            </p:nvSpPr>
            <p:spPr>
              <a:xfrm>
                <a:off x="1835696" y="2564904"/>
                <a:ext cx="1368152" cy="1368152"/>
              </a:xfrm>
              <a:custGeom>
                <a:avLst/>
                <a:gdLst/>
                <a:ahLst/>
                <a:cxnLst/>
                <a:rect l="l" t="t" r="r" b="b"/>
                <a:pathLst>
                  <a:path w="1368152" h="1368152">
                    <a:moveTo>
                      <a:pt x="684076" y="0"/>
                    </a:moveTo>
                    <a:cubicBezTo>
                      <a:pt x="1061881" y="0"/>
                      <a:pt x="1368152" y="306271"/>
                      <a:pt x="1368152" y="684076"/>
                    </a:cubicBezTo>
                    <a:lnTo>
                      <a:pt x="1359710" y="767824"/>
                    </a:lnTo>
                    <a:cubicBezTo>
                      <a:pt x="1086175" y="819898"/>
                      <a:pt x="877562" y="1054565"/>
                      <a:pt x="866904" y="1340297"/>
                    </a:cubicBezTo>
                    <a:cubicBezTo>
                      <a:pt x="809279" y="1359469"/>
                      <a:pt x="747692" y="1368152"/>
                      <a:pt x="684076" y="1368152"/>
                    </a:cubicBezTo>
                    <a:cubicBezTo>
                      <a:pt x="306271" y="1368152"/>
                      <a:pt x="0" y="1061881"/>
                      <a:pt x="0" y="684076"/>
                    </a:cubicBezTo>
                    <a:cubicBezTo>
                      <a:pt x="0" y="306271"/>
                      <a:pt x="306271" y="0"/>
                      <a:pt x="6840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25400" sx="102000" sy="102000" algn="ctr" rotWithShape="0">
                  <a:prstClr val="black">
                    <a:alpha val="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63124B66-6018-4FB3-9EE0-D6F92ACB7E1F}"/>
                </a:ext>
              </a:extLst>
            </p:cNvPr>
            <p:cNvGrpSpPr/>
            <p:nvPr/>
          </p:nvGrpSpPr>
          <p:grpSpPr>
            <a:xfrm>
              <a:off x="3969012" y="1864400"/>
              <a:ext cx="1739890" cy="1739890"/>
              <a:chOff x="1763688" y="2492896"/>
              <a:chExt cx="1512168" cy="1512168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xmlns="" id="{98A91D8F-4D2B-44C0-9D8B-04EBB6A44CBE}"/>
                  </a:ext>
                </a:extLst>
              </p:cNvPr>
              <p:cNvSpPr/>
              <p:nvPr/>
            </p:nvSpPr>
            <p:spPr>
              <a:xfrm>
                <a:off x="1763688" y="2492896"/>
                <a:ext cx="1512168" cy="1512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22" name="Oval 3">
                <a:extLst>
                  <a:ext uri="{FF2B5EF4-FFF2-40B4-BE49-F238E27FC236}">
                    <a16:creationId xmlns:a16="http://schemas.microsoft.com/office/drawing/2014/main" xmlns="" id="{F6356BF2-9D9E-40A3-B3AB-02BAFCBEE517}"/>
                  </a:ext>
                </a:extLst>
              </p:cNvPr>
              <p:cNvSpPr/>
              <p:nvPr/>
            </p:nvSpPr>
            <p:spPr>
              <a:xfrm>
                <a:off x="1835696" y="2564904"/>
                <a:ext cx="1368152" cy="1368152"/>
              </a:xfrm>
              <a:custGeom>
                <a:avLst/>
                <a:gdLst/>
                <a:ahLst/>
                <a:cxnLst/>
                <a:rect l="l" t="t" r="r" b="b"/>
                <a:pathLst>
                  <a:path w="1368152" h="1368152">
                    <a:moveTo>
                      <a:pt x="684076" y="0"/>
                    </a:moveTo>
                    <a:cubicBezTo>
                      <a:pt x="1061881" y="0"/>
                      <a:pt x="1368152" y="306271"/>
                      <a:pt x="1368152" y="684076"/>
                    </a:cubicBezTo>
                    <a:lnTo>
                      <a:pt x="1359710" y="767824"/>
                    </a:lnTo>
                    <a:cubicBezTo>
                      <a:pt x="1086175" y="819898"/>
                      <a:pt x="877562" y="1054565"/>
                      <a:pt x="866904" y="1340297"/>
                    </a:cubicBezTo>
                    <a:cubicBezTo>
                      <a:pt x="809279" y="1359469"/>
                      <a:pt x="747692" y="1368152"/>
                      <a:pt x="684076" y="1368152"/>
                    </a:cubicBezTo>
                    <a:cubicBezTo>
                      <a:pt x="306271" y="1368152"/>
                      <a:pt x="0" y="1061881"/>
                      <a:pt x="0" y="684076"/>
                    </a:cubicBezTo>
                    <a:cubicBezTo>
                      <a:pt x="0" y="306271"/>
                      <a:pt x="306271" y="0"/>
                      <a:pt x="6840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5400" sx="102000" sy="102000" algn="ctr" rotWithShape="0">
                  <a:prstClr val="black">
                    <a:alpha val="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5F6E4F20-BCBF-48D3-BC15-467B83CEF094}"/>
                </a:ext>
              </a:extLst>
            </p:cNvPr>
            <p:cNvGrpSpPr/>
            <p:nvPr/>
          </p:nvGrpSpPr>
          <p:grpSpPr>
            <a:xfrm>
              <a:off x="6596499" y="1864400"/>
              <a:ext cx="1739890" cy="1739890"/>
              <a:chOff x="1763688" y="2492896"/>
              <a:chExt cx="1512168" cy="1512168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xmlns="" id="{D92E4061-ECCC-4B1E-AABB-3B7BD6DA223E}"/>
                  </a:ext>
                </a:extLst>
              </p:cNvPr>
              <p:cNvSpPr/>
              <p:nvPr/>
            </p:nvSpPr>
            <p:spPr>
              <a:xfrm>
                <a:off x="1763688" y="2492896"/>
                <a:ext cx="1512168" cy="1512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  <p:sp>
            <p:nvSpPr>
              <p:cNvPr id="20" name="Oval 3">
                <a:extLst>
                  <a:ext uri="{FF2B5EF4-FFF2-40B4-BE49-F238E27FC236}">
                    <a16:creationId xmlns:a16="http://schemas.microsoft.com/office/drawing/2014/main" xmlns="" id="{C3A1F984-64D4-483C-9215-082C85D07324}"/>
                  </a:ext>
                </a:extLst>
              </p:cNvPr>
              <p:cNvSpPr/>
              <p:nvPr/>
            </p:nvSpPr>
            <p:spPr>
              <a:xfrm>
                <a:off x="1835696" y="2564904"/>
                <a:ext cx="1368152" cy="1368152"/>
              </a:xfrm>
              <a:custGeom>
                <a:avLst/>
                <a:gdLst/>
                <a:ahLst/>
                <a:cxnLst/>
                <a:rect l="l" t="t" r="r" b="b"/>
                <a:pathLst>
                  <a:path w="1368152" h="1368152">
                    <a:moveTo>
                      <a:pt x="684076" y="0"/>
                    </a:moveTo>
                    <a:cubicBezTo>
                      <a:pt x="1061881" y="0"/>
                      <a:pt x="1368152" y="306271"/>
                      <a:pt x="1368152" y="684076"/>
                    </a:cubicBezTo>
                    <a:lnTo>
                      <a:pt x="1359710" y="767824"/>
                    </a:lnTo>
                    <a:cubicBezTo>
                      <a:pt x="1086175" y="819898"/>
                      <a:pt x="877562" y="1054565"/>
                      <a:pt x="866904" y="1340297"/>
                    </a:cubicBezTo>
                    <a:cubicBezTo>
                      <a:pt x="809279" y="1359469"/>
                      <a:pt x="747692" y="1368152"/>
                      <a:pt x="684076" y="1368152"/>
                    </a:cubicBezTo>
                    <a:cubicBezTo>
                      <a:pt x="306271" y="1368152"/>
                      <a:pt x="0" y="1061881"/>
                      <a:pt x="0" y="684076"/>
                    </a:cubicBezTo>
                    <a:cubicBezTo>
                      <a:pt x="0" y="306271"/>
                      <a:pt x="306271" y="0"/>
                      <a:pt x="6840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25400" sx="102000" sy="102000" algn="ctr" rotWithShape="0">
                  <a:prstClr val="black">
                    <a:alpha val="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xmlns="" id="{0991779B-8D9A-4E32-AE1C-FD91DFDF9B12}"/>
                </a:ext>
              </a:extLst>
            </p:cNvPr>
            <p:cNvGrpSpPr/>
            <p:nvPr/>
          </p:nvGrpSpPr>
          <p:grpSpPr>
            <a:xfrm>
              <a:off x="9223985" y="1864400"/>
              <a:ext cx="1739890" cy="1739890"/>
              <a:chOff x="1763688" y="2492896"/>
              <a:chExt cx="1512168" cy="1512168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xmlns="" id="{DB7C3DB7-CBCD-42F3-A9AA-CFD3F95E1C27}"/>
                  </a:ext>
                </a:extLst>
              </p:cNvPr>
              <p:cNvSpPr/>
              <p:nvPr/>
            </p:nvSpPr>
            <p:spPr>
              <a:xfrm>
                <a:off x="1763688" y="2492896"/>
                <a:ext cx="1512168" cy="1512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18" name="Oval 3">
                <a:extLst>
                  <a:ext uri="{FF2B5EF4-FFF2-40B4-BE49-F238E27FC236}">
                    <a16:creationId xmlns:a16="http://schemas.microsoft.com/office/drawing/2014/main" xmlns="" id="{630D1DED-58E1-49FF-861B-B1A1F0E4E179}"/>
                  </a:ext>
                </a:extLst>
              </p:cNvPr>
              <p:cNvSpPr/>
              <p:nvPr/>
            </p:nvSpPr>
            <p:spPr>
              <a:xfrm>
                <a:off x="1835696" y="2564904"/>
                <a:ext cx="1368152" cy="1368152"/>
              </a:xfrm>
              <a:custGeom>
                <a:avLst/>
                <a:gdLst/>
                <a:ahLst/>
                <a:cxnLst/>
                <a:rect l="l" t="t" r="r" b="b"/>
                <a:pathLst>
                  <a:path w="1368152" h="1368152">
                    <a:moveTo>
                      <a:pt x="684076" y="0"/>
                    </a:moveTo>
                    <a:cubicBezTo>
                      <a:pt x="1061881" y="0"/>
                      <a:pt x="1368152" y="306271"/>
                      <a:pt x="1368152" y="684076"/>
                    </a:cubicBezTo>
                    <a:lnTo>
                      <a:pt x="1359710" y="767824"/>
                    </a:lnTo>
                    <a:cubicBezTo>
                      <a:pt x="1086175" y="819898"/>
                      <a:pt x="877562" y="1054565"/>
                      <a:pt x="866904" y="1340297"/>
                    </a:cubicBezTo>
                    <a:cubicBezTo>
                      <a:pt x="809279" y="1359469"/>
                      <a:pt x="747692" y="1368152"/>
                      <a:pt x="684076" y="1368152"/>
                    </a:cubicBezTo>
                    <a:cubicBezTo>
                      <a:pt x="306271" y="1368152"/>
                      <a:pt x="0" y="1061881"/>
                      <a:pt x="0" y="684076"/>
                    </a:cubicBezTo>
                    <a:cubicBezTo>
                      <a:pt x="0" y="306271"/>
                      <a:pt x="306271" y="0"/>
                      <a:pt x="684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25400" sx="102000" sy="102000" algn="ctr" rotWithShape="0">
                  <a:prstClr val="black">
                    <a:alpha val="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F3F7C618-13CB-4F6E-9256-269EB62BD76C}"/>
                </a:ext>
              </a:extLst>
            </p:cNvPr>
            <p:cNvGrpSpPr/>
            <p:nvPr/>
          </p:nvGrpSpPr>
          <p:grpSpPr>
            <a:xfrm>
              <a:off x="9250727" y="4278479"/>
              <a:ext cx="1739890" cy="1739890"/>
              <a:chOff x="1858938" y="2492896"/>
              <a:chExt cx="1512168" cy="1512168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xmlns="" id="{569739D9-2ACA-4FC9-AD78-A450F3C6C0F7}"/>
                  </a:ext>
                </a:extLst>
              </p:cNvPr>
              <p:cNvSpPr/>
              <p:nvPr/>
            </p:nvSpPr>
            <p:spPr>
              <a:xfrm>
                <a:off x="1858938" y="2492896"/>
                <a:ext cx="1512168" cy="15121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sx="102000" sy="102000" algn="ctr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16" name="Oval 3">
                <a:extLst>
                  <a:ext uri="{FF2B5EF4-FFF2-40B4-BE49-F238E27FC236}">
                    <a16:creationId xmlns:a16="http://schemas.microsoft.com/office/drawing/2014/main" xmlns="" id="{5EEAF3A3-1576-4DEB-BF7E-A4BADB51DFF2}"/>
                  </a:ext>
                </a:extLst>
              </p:cNvPr>
              <p:cNvSpPr/>
              <p:nvPr/>
            </p:nvSpPr>
            <p:spPr>
              <a:xfrm>
                <a:off x="1930946" y="2564904"/>
                <a:ext cx="1368152" cy="1368152"/>
              </a:xfrm>
              <a:custGeom>
                <a:avLst/>
                <a:gdLst/>
                <a:ahLst/>
                <a:cxnLst/>
                <a:rect l="l" t="t" r="r" b="b"/>
                <a:pathLst>
                  <a:path w="1368152" h="1368152">
                    <a:moveTo>
                      <a:pt x="684076" y="0"/>
                    </a:moveTo>
                    <a:cubicBezTo>
                      <a:pt x="1061881" y="0"/>
                      <a:pt x="1368152" y="306271"/>
                      <a:pt x="1368152" y="684076"/>
                    </a:cubicBezTo>
                    <a:lnTo>
                      <a:pt x="1359710" y="767824"/>
                    </a:lnTo>
                    <a:cubicBezTo>
                      <a:pt x="1086175" y="819898"/>
                      <a:pt x="877562" y="1054565"/>
                      <a:pt x="866904" y="1340297"/>
                    </a:cubicBezTo>
                    <a:cubicBezTo>
                      <a:pt x="809279" y="1359469"/>
                      <a:pt x="747692" y="1368152"/>
                      <a:pt x="684076" y="1368152"/>
                    </a:cubicBezTo>
                    <a:cubicBezTo>
                      <a:pt x="306271" y="1368152"/>
                      <a:pt x="0" y="1061881"/>
                      <a:pt x="0" y="684076"/>
                    </a:cubicBezTo>
                    <a:cubicBezTo>
                      <a:pt x="0" y="306271"/>
                      <a:pt x="306271" y="0"/>
                      <a:pt x="6840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5400" sx="102000" sy="102000" algn="ctr" rotWithShape="0">
                  <a:prstClr val="black">
                    <a:alpha val="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5E2AEA12-AEFE-4E56-8C26-24CBE1F7F71E}"/>
              </a:ext>
            </a:extLst>
          </p:cNvPr>
          <p:cNvGrpSpPr/>
          <p:nvPr/>
        </p:nvGrpSpPr>
        <p:grpSpPr>
          <a:xfrm>
            <a:off x="1279038" y="2184622"/>
            <a:ext cx="1410044" cy="863315"/>
            <a:chOff x="3233964" y="1954419"/>
            <a:chExt cx="1410044" cy="86331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D14589ED-834A-4647-8161-82E7DE09ED88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CF61644D-C458-4BED-8DF9-BB685D18A278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4AD7A85C-C61C-4ADB-BC03-A9867C48C153}"/>
              </a:ext>
            </a:extLst>
          </p:cNvPr>
          <p:cNvGrpSpPr/>
          <p:nvPr/>
        </p:nvGrpSpPr>
        <p:grpSpPr>
          <a:xfrm>
            <a:off x="1279038" y="4619896"/>
            <a:ext cx="1410044" cy="863315"/>
            <a:chOff x="3233964" y="1954419"/>
            <a:chExt cx="1410044" cy="86331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DCC9FF50-AB2E-4996-A95F-67CCAEBCCBF5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77867875-E671-4F59-AB53-E27E8E15FCAA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5138B4D1-B635-43E0-8DC1-B9F3DDBD7364}"/>
              </a:ext>
            </a:extLst>
          </p:cNvPr>
          <p:cNvSpPr txBox="1"/>
          <p:nvPr/>
        </p:nvSpPr>
        <p:spPr>
          <a:xfrm>
            <a:off x="2322960" y="3012992"/>
            <a:ext cx="505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02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05B68626-F56B-4737-873F-D57ACC2310E6}"/>
              </a:ext>
            </a:extLst>
          </p:cNvPr>
          <p:cNvSpPr txBox="1"/>
          <p:nvPr/>
        </p:nvSpPr>
        <p:spPr>
          <a:xfrm>
            <a:off x="2322960" y="5478768"/>
            <a:ext cx="505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01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6F6AADF2-4954-4221-AEAE-F598A75856D7}"/>
              </a:ext>
            </a:extLst>
          </p:cNvPr>
          <p:cNvGrpSpPr/>
          <p:nvPr/>
        </p:nvGrpSpPr>
        <p:grpSpPr>
          <a:xfrm>
            <a:off x="3911962" y="2184622"/>
            <a:ext cx="1410044" cy="863315"/>
            <a:chOff x="3233964" y="1954419"/>
            <a:chExt cx="1410044" cy="863315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D0832EDD-E1E2-4631-B8A2-FCF7157A36A8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01B041E4-C3D0-4B18-B037-EC59E1571469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87CD9CAB-296C-4D4F-A416-AC51FDAB9E47}"/>
              </a:ext>
            </a:extLst>
          </p:cNvPr>
          <p:cNvGrpSpPr/>
          <p:nvPr/>
        </p:nvGrpSpPr>
        <p:grpSpPr>
          <a:xfrm>
            <a:off x="6544886" y="2184622"/>
            <a:ext cx="1410044" cy="863315"/>
            <a:chOff x="3233964" y="1954419"/>
            <a:chExt cx="1410044" cy="863315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206E7433-591E-4B09-A6C2-E952AD467001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07D3709E-293F-4670-A2C8-A2B5B281B1EF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4F600E00-9915-4DBA-BF1E-A7250A8DB219}"/>
              </a:ext>
            </a:extLst>
          </p:cNvPr>
          <p:cNvGrpSpPr/>
          <p:nvPr/>
        </p:nvGrpSpPr>
        <p:grpSpPr>
          <a:xfrm>
            <a:off x="9177810" y="2184622"/>
            <a:ext cx="1410044" cy="863315"/>
            <a:chOff x="3233964" y="1954419"/>
            <a:chExt cx="1410044" cy="863315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317DD3ED-BF53-4996-87DE-1E9683540B9F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E0C4F313-5B0C-4A89-81D1-7D2AC1291E74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xmlns="" id="{BD0D0118-2D81-45AB-92CC-7A530E221859}"/>
              </a:ext>
            </a:extLst>
          </p:cNvPr>
          <p:cNvGrpSpPr/>
          <p:nvPr/>
        </p:nvGrpSpPr>
        <p:grpSpPr>
          <a:xfrm>
            <a:off x="9177810" y="4619896"/>
            <a:ext cx="1410044" cy="863315"/>
            <a:chOff x="3233964" y="1954419"/>
            <a:chExt cx="1410044" cy="86331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58323584-ABD4-40F5-9623-D65B4E97264A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9E5A0335-96FD-4174-8FDD-E9CA070C48C2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77D2AD55-A304-4DFE-A34E-910D60AE9074}"/>
              </a:ext>
            </a:extLst>
          </p:cNvPr>
          <p:cNvSpPr txBox="1"/>
          <p:nvPr/>
        </p:nvSpPr>
        <p:spPr>
          <a:xfrm>
            <a:off x="4959153" y="3012992"/>
            <a:ext cx="505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03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81488A48-8DF5-4D30-9C21-D45A6001EA2F}"/>
              </a:ext>
            </a:extLst>
          </p:cNvPr>
          <p:cNvSpPr txBox="1"/>
          <p:nvPr/>
        </p:nvSpPr>
        <p:spPr>
          <a:xfrm>
            <a:off x="7595346" y="3012992"/>
            <a:ext cx="505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04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927DE66A-E514-4B1B-8694-910BEBE3BAE4}"/>
              </a:ext>
            </a:extLst>
          </p:cNvPr>
          <p:cNvSpPr txBox="1"/>
          <p:nvPr/>
        </p:nvSpPr>
        <p:spPr>
          <a:xfrm>
            <a:off x="10231538" y="3012992"/>
            <a:ext cx="505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05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3F3B9276-4B25-40D4-9532-D66C99FE7CD8}"/>
              </a:ext>
            </a:extLst>
          </p:cNvPr>
          <p:cNvSpPr txBox="1"/>
          <p:nvPr/>
        </p:nvSpPr>
        <p:spPr>
          <a:xfrm>
            <a:off x="10231538" y="5478768"/>
            <a:ext cx="505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06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7" name="Imagen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3909" y="3213681"/>
            <a:ext cx="3027750" cy="28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1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ord 6">
            <a:extLst>
              <a:ext uri="{FF2B5EF4-FFF2-40B4-BE49-F238E27FC236}">
                <a16:creationId xmlns:a16="http://schemas.microsoft.com/office/drawing/2014/main" xmlns="" id="{7CB8B0A8-F319-4794-8E85-F8FA6988A6A8}"/>
              </a:ext>
            </a:extLst>
          </p:cNvPr>
          <p:cNvSpPr/>
          <p:nvPr/>
        </p:nvSpPr>
        <p:spPr>
          <a:xfrm>
            <a:off x="4445725" y="-1650275"/>
            <a:ext cx="3300549" cy="3300549"/>
          </a:xfrm>
          <a:prstGeom prst="chord">
            <a:avLst>
              <a:gd name="adj1" fmla="val 21578894"/>
              <a:gd name="adj2" fmla="val 1079652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9E58336A-4A87-4A2B-9D2A-D0F4904BD866}"/>
              </a:ext>
            </a:extLst>
          </p:cNvPr>
          <p:cNvGrpSpPr/>
          <p:nvPr/>
        </p:nvGrpSpPr>
        <p:grpSpPr>
          <a:xfrm>
            <a:off x="5550224" y="128187"/>
            <a:ext cx="1108643" cy="762572"/>
            <a:chOff x="5327019" y="1709568"/>
            <a:chExt cx="2893768" cy="1990456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3EA75092-69BD-4D5C-AC4E-A01EBF82EBDD}"/>
                </a:ext>
              </a:extLst>
            </p:cNvPr>
            <p:cNvSpPr/>
            <p:nvPr/>
          </p:nvSpPr>
          <p:spPr>
            <a:xfrm>
              <a:off x="5327019" y="1709568"/>
              <a:ext cx="2893768" cy="1990456"/>
            </a:xfrm>
            <a:custGeom>
              <a:avLst/>
              <a:gdLst>
                <a:gd name="connsiteX0" fmla="*/ 1421722 w 2893768"/>
                <a:gd name="connsiteY0" fmla="*/ 0 h 1990456"/>
                <a:gd name="connsiteX1" fmla="*/ 1968123 w 2893768"/>
                <a:gd name="connsiteY1" fmla="*/ 388232 h 1990456"/>
                <a:gd name="connsiteX2" fmla="*/ 2302434 w 2893768"/>
                <a:gd name="connsiteY2" fmla="*/ 283985 h 1990456"/>
                <a:gd name="connsiteX3" fmla="*/ 2893768 w 2893768"/>
                <a:gd name="connsiteY3" fmla="*/ 875321 h 1990456"/>
                <a:gd name="connsiteX4" fmla="*/ 2302434 w 2893768"/>
                <a:gd name="connsiteY4" fmla="*/ 1466655 h 1990456"/>
                <a:gd name="connsiteX5" fmla="*/ 2264688 w 2893768"/>
                <a:gd name="connsiteY5" fmla="*/ 1464859 h 1990456"/>
                <a:gd name="connsiteX6" fmla="*/ 2264688 w 2893768"/>
                <a:gd name="connsiteY6" fmla="*/ 1990456 h 1990456"/>
                <a:gd name="connsiteX7" fmla="*/ 661433 w 2893768"/>
                <a:gd name="connsiteY7" fmla="*/ 1990456 h 1990456"/>
                <a:gd name="connsiteX8" fmla="*/ 661433 w 2893768"/>
                <a:gd name="connsiteY8" fmla="*/ 1463060 h 1990456"/>
                <a:gd name="connsiteX9" fmla="*/ 591336 w 2893768"/>
                <a:gd name="connsiteY9" fmla="*/ 1466655 h 1990456"/>
                <a:gd name="connsiteX10" fmla="*/ 0 w 2893768"/>
                <a:gd name="connsiteY10" fmla="*/ 875321 h 1990456"/>
                <a:gd name="connsiteX11" fmla="*/ 591336 w 2893768"/>
                <a:gd name="connsiteY11" fmla="*/ 283985 h 1990456"/>
                <a:gd name="connsiteX12" fmla="*/ 886105 w 2893768"/>
                <a:gd name="connsiteY12" fmla="*/ 363069 h 1990456"/>
                <a:gd name="connsiteX13" fmla="*/ 1421722 w 2893768"/>
                <a:gd name="connsiteY13" fmla="*/ 0 h 199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93768" h="1990456">
                  <a:moveTo>
                    <a:pt x="1421722" y="0"/>
                  </a:moveTo>
                  <a:cubicBezTo>
                    <a:pt x="1675150" y="0"/>
                    <a:pt x="1889039" y="161763"/>
                    <a:pt x="1968123" y="388232"/>
                  </a:cubicBezTo>
                  <a:cubicBezTo>
                    <a:pt x="2063383" y="321731"/>
                    <a:pt x="2178414" y="283985"/>
                    <a:pt x="2302434" y="283985"/>
                  </a:cubicBezTo>
                  <a:cubicBezTo>
                    <a:pt x="2629555" y="283985"/>
                    <a:pt x="2893768" y="548199"/>
                    <a:pt x="2893768" y="875321"/>
                  </a:cubicBezTo>
                  <a:cubicBezTo>
                    <a:pt x="2893768" y="1202442"/>
                    <a:pt x="2629555" y="1466655"/>
                    <a:pt x="2302434" y="1466655"/>
                  </a:cubicBezTo>
                  <a:cubicBezTo>
                    <a:pt x="2289851" y="1466655"/>
                    <a:pt x="2277271" y="1464859"/>
                    <a:pt x="2264688" y="1464859"/>
                  </a:cubicBezTo>
                  <a:lnTo>
                    <a:pt x="2264688" y="1990456"/>
                  </a:lnTo>
                  <a:lnTo>
                    <a:pt x="661433" y="1990456"/>
                  </a:lnTo>
                  <a:lnTo>
                    <a:pt x="661433" y="1463060"/>
                  </a:lnTo>
                  <a:cubicBezTo>
                    <a:pt x="639864" y="1464859"/>
                    <a:pt x="614701" y="1466655"/>
                    <a:pt x="591336" y="1466655"/>
                  </a:cubicBezTo>
                  <a:cubicBezTo>
                    <a:pt x="264215" y="1466655"/>
                    <a:pt x="0" y="1202442"/>
                    <a:pt x="0" y="875321"/>
                  </a:cubicBezTo>
                  <a:cubicBezTo>
                    <a:pt x="0" y="548199"/>
                    <a:pt x="264215" y="283985"/>
                    <a:pt x="591336" y="283985"/>
                  </a:cubicBezTo>
                  <a:cubicBezTo>
                    <a:pt x="699179" y="283985"/>
                    <a:pt x="799831" y="312743"/>
                    <a:pt x="886105" y="363069"/>
                  </a:cubicBezTo>
                  <a:cubicBezTo>
                    <a:pt x="970581" y="150979"/>
                    <a:pt x="1179076" y="0"/>
                    <a:pt x="1421722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0C479397-AE56-4E3D-9FEC-948A372F2111}"/>
                </a:ext>
              </a:extLst>
            </p:cNvPr>
            <p:cNvSpPr/>
            <p:nvPr/>
          </p:nvSpPr>
          <p:spPr>
            <a:xfrm>
              <a:off x="6203382" y="2491814"/>
              <a:ext cx="1159400" cy="1208210"/>
            </a:xfrm>
            <a:custGeom>
              <a:avLst/>
              <a:gdLst>
                <a:gd name="connsiteX0" fmla="*/ 1065682 w 1159400"/>
                <a:gd name="connsiteY0" fmla="*/ 933584 h 1208210"/>
                <a:gd name="connsiteX1" fmla="*/ 1149699 w 1159400"/>
                <a:gd name="connsiteY1" fmla="*/ 933584 h 1208210"/>
                <a:gd name="connsiteX2" fmla="*/ 1155893 w 1159400"/>
                <a:gd name="connsiteY2" fmla="*/ 1208210 h 1208210"/>
                <a:gd name="connsiteX3" fmla="*/ 1059488 w 1159400"/>
                <a:gd name="connsiteY3" fmla="*/ 1208210 h 1208210"/>
                <a:gd name="connsiteX4" fmla="*/ 581886 w 1159400"/>
                <a:gd name="connsiteY4" fmla="*/ 44831 h 1208210"/>
                <a:gd name="connsiteX5" fmla="*/ 593705 w 1159400"/>
                <a:gd name="connsiteY5" fmla="*/ 49094 h 1208210"/>
                <a:gd name="connsiteX6" fmla="*/ 598059 w 1159400"/>
                <a:gd name="connsiteY6" fmla="*/ 58250 h 1208210"/>
                <a:gd name="connsiteX7" fmla="*/ 598059 w 1159400"/>
                <a:gd name="connsiteY7" fmla="*/ 431773 h 1208210"/>
                <a:gd name="connsiteX8" fmla="*/ 615686 w 1159400"/>
                <a:gd name="connsiteY8" fmla="*/ 447124 h 1208210"/>
                <a:gd name="connsiteX9" fmla="*/ 633313 w 1159400"/>
                <a:gd name="connsiteY9" fmla="*/ 431773 h 1208210"/>
                <a:gd name="connsiteX10" fmla="*/ 633313 w 1159400"/>
                <a:gd name="connsiteY10" fmla="*/ 59339 h 1208210"/>
                <a:gd name="connsiteX11" fmla="*/ 638184 w 1159400"/>
                <a:gd name="connsiteY11" fmla="*/ 49094 h 1208210"/>
                <a:gd name="connsiteX12" fmla="*/ 650003 w 1159400"/>
                <a:gd name="connsiteY12" fmla="*/ 44831 h 1208210"/>
                <a:gd name="connsiteX13" fmla="*/ 661821 w 1159400"/>
                <a:gd name="connsiteY13" fmla="*/ 49094 h 1208210"/>
                <a:gd name="connsiteX14" fmla="*/ 665554 w 1159400"/>
                <a:gd name="connsiteY14" fmla="*/ 56943 h 1208210"/>
                <a:gd name="connsiteX15" fmla="*/ 665553 w 1159400"/>
                <a:gd name="connsiteY15" fmla="*/ 431620 h 1208210"/>
                <a:gd name="connsiteX16" fmla="*/ 683180 w 1159400"/>
                <a:gd name="connsiteY16" fmla="*/ 446972 h 1208210"/>
                <a:gd name="connsiteX17" fmla="*/ 700807 w 1159400"/>
                <a:gd name="connsiteY17" fmla="*/ 431620 h 1208210"/>
                <a:gd name="connsiteX18" fmla="*/ 700807 w 1159400"/>
                <a:gd name="connsiteY18" fmla="*/ 57502 h 1208210"/>
                <a:gd name="connsiteX19" fmla="*/ 704806 w 1159400"/>
                <a:gd name="connsiteY19" fmla="*/ 49094 h 1208210"/>
                <a:gd name="connsiteX20" fmla="*/ 716624 w 1159400"/>
                <a:gd name="connsiteY20" fmla="*/ 44831 h 1208210"/>
                <a:gd name="connsiteX21" fmla="*/ 728443 w 1159400"/>
                <a:gd name="connsiteY21" fmla="*/ 49094 h 1208210"/>
                <a:gd name="connsiteX22" fmla="*/ 733049 w 1159400"/>
                <a:gd name="connsiteY22" fmla="*/ 58781 h 1208210"/>
                <a:gd name="connsiteX23" fmla="*/ 733049 w 1159400"/>
                <a:gd name="connsiteY23" fmla="*/ 428131 h 1208210"/>
                <a:gd name="connsiteX24" fmla="*/ 750676 w 1159400"/>
                <a:gd name="connsiteY24" fmla="*/ 443482 h 1208210"/>
                <a:gd name="connsiteX25" fmla="*/ 768303 w 1159400"/>
                <a:gd name="connsiteY25" fmla="*/ 428131 h 1208210"/>
                <a:gd name="connsiteX26" fmla="*/ 768303 w 1159400"/>
                <a:gd name="connsiteY26" fmla="*/ 58807 h 1208210"/>
                <a:gd name="connsiteX27" fmla="*/ 772922 w 1159400"/>
                <a:gd name="connsiteY27" fmla="*/ 49094 h 1208210"/>
                <a:gd name="connsiteX28" fmla="*/ 784741 w 1159400"/>
                <a:gd name="connsiteY28" fmla="*/ 44831 h 1208210"/>
                <a:gd name="connsiteX29" fmla="*/ 801454 w 1159400"/>
                <a:gd name="connsiteY29" fmla="*/ 59387 h 1208210"/>
                <a:gd name="connsiteX30" fmla="*/ 823440 w 1159400"/>
                <a:gd name="connsiteY30" fmla="*/ 598108 h 1208210"/>
                <a:gd name="connsiteX31" fmla="*/ 721031 w 1159400"/>
                <a:gd name="connsiteY31" fmla="*/ 751006 h 1208210"/>
                <a:gd name="connsiteX32" fmla="*/ 721249 w 1159400"/>
                <a:gd name="connsiteY32" fmla="*/ 751006 h 1208210"/>
                <a:gd name="connsiteX33" fmla="*/ 730362 w 1159400"/>
                <a:gd name="connsiteY33" fmla="*/ 1208210 h 1208210"/>
                <a:gd name="connsiteX34" fmla="*/ 632635 w 1159400"/>
                <a:gd name="connsiteY34" fmla="*/ 1208210 h 1208210"/>
                <a:gd name="connsiteX35" fmla="*/ 641747 w 1159400"/>
                <a:gd name="connsiteY35" fmla="*/ 751006 h 1208210"/>
                <a:gd name="connsiteX36" fmla="*/ 641966 w 1159400"/>
                <a:gd name="connsiteY36" fmla="*/ 751006 h 1208210"/>
                <a:gd name="connsiteX37" fmla="*/ 539558 w 1159400"/>
                <a:gd name="connsiteY37" fmla="*/ 598108 h 1208210"/>
                <a:gd name="connsiteX38" fmla="*/ 565173 w 1159400"/>
                <a:gd name="connsiteY38" fmla="*/ 59387 h 1208210"/>
                <a:gd name="connsiteX39" fmla="*/ 581886 w 1159400"/>
                <a:gd name="connsiteY39" fmla="*/ 44831 h 1208210"/>
                <a:gd name="connsiteX40" fmla="*/ 212595 w 1159400"/>
                <a:gd name="connsiteY40" fmla="*/ 36059 h 1208210"/>
                <a:gd name="connsiteX41" fmla="*/ 409936 w 1159400"/>
                <a:gd name="connsiteY41" fmla="*/ 374777 h 1208210"/>
                <a:gd name="connsiteX42" fmla="*/ 284145 w 1159400"/>
                <a:gd name="connsiteY42" fmla="*/ 671400 h 1208210"/>
                <a:gd name="connsiteX43" fmla="*/ 233303 w 1159400"/>
                <a:gd name="connsiteY43" fmla="*/ 690845 h 1208210"/>
                <a:gd name="connsiteX44" fmla="*/ 247393 w 1159400"/>
                <a:gd name="connsiteY44" fmla="*/ 690845 h 1208210"/>
                <a:gd name="connsiteX45" fmla="*/ 257705 w 1159400"/>
                <a:gd name="connsiteY45" fmla="*/ 1208210 h 1208210"/>
                <a:gd name="connsiteX46" fmla="*/ 152291 w 1159400"/>
                <a:gd name="connsiteY46" fmla="*/ 1208210 h 1208210"/>
                <a:gd name="connsiteX47" fmla="*/ 162602 w 1159400"/>
                <a:gd name="connsiteY47" fmla="*/ 690845 h 1208210"/>
                <a:gd name="connsiteX48" fmla="*/ 183747 w 1159400"/>
                <a:gd name="connsiteY48" fmla="*/ 690845 h 1208210"/>
                <a:gd name="connsiteX49" fmla="*/ 132897 w 1159400"/>
                <a:gd name="connsiteY49" fmla="*/ 671667 h 1208210"/>
                <a:gd name="connsiteX50" fmla="*/ 65 w 1159400"/>
                <a:gd name="connsiteY50" fmla="*/ 367375 h 1208210"/>
                <a:gd name="connsiteX51" fmla="*/ 212595 w 1159400"/>
                <a:gd name="connsiteY51" fmla="*/ 36059 h 1208210"/>
                <a:gd name="connsiteX52" fmla="*/ 1152978 w 1159400"/>
                <a:gd name="connsiteY52" fmla="*/ 0 h 1208210"/>
                <a:gd name="connsiteX53" fmla="*/ 1149518 w 1159400"/>
                <a:gd name="connsiteY53" fmla="*/ 932812 h 1208210"/>
                <a:gd name="connsiteX54" fmla="*/ 969601 w 1159400"/>
                <a:gd name="connsiteY54" fmla="*/ 929933 h 1208210"/>
                <a:gd name="connsiteX55" fmla="*/ 1152978 w 1159400"/>
                <a:gd name="connsiteY55" fmla="*/ 0 h 120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59400" h="1208210">
                  <a:moveTo>
                    <a:pt x="1065682" y="933584"/>
                  </a:moveTo>
                  <a:lnTo>
                    <a:pt x="1149699" y="933584"/>
                  </a:lnTo>
                  <a:lnTo>
                    <a:pt x="1155893" y="1208210"/>
                  </a:lnTo>
                  <a:lnTo>
                    <a:pt x="1059488" y="1208210"/>
                  </a:lnTo>
                  <a:close/>
                  <a:moveTo>
                    <a:pt x="581886" y="44831"/>
                  </a:moveTo>
                  <a:cubicBezTo>
                    <a:pt x="586502" y="44831"/>
                    <a:pt x="590680" y="46461"/>
                    <a:pt x="593705" y="49094"/>
                  </a:cubicBezTo>
                  <a:lnTo>
                    <a:pt x="598059" y="58250"/>
                  </a:lnTo>
                  <a:cubicBezTo>
                    <a:pt x="598059" y="182757"/>
                    <a:pt x="598059" y="307265"/>
                    <a:pt x="598059" y="431773"/>
                  </a:cubicBezTo>
                  <a:cubicBezTo>
                    <a:pt x="598059" y="440251"/>
                    <a:pt x="605950" y="447124"/>
                    <a:pt x="615686" y="447124"/>
                  </a:cubicBezTo>
                  <a:cubicBezTo>
                    <a:pt x="625421" y="447124"/>
                    <a:pt x="633313" y="440251"/>
                    <a:pt x="633313" y="431773"/>
                  </a:cubicBezTo>
                  <a:lnTo>
                    <a:pt x="633313" y="59339"/>
                  </a:lnTo>
                  <a:lnTo>
                    <a:pt x="638184" y="49094"/>
                  </a:lnTo>
                  <a:cubicBezTo>
                    <a:pt x="641209" y="46461"/>
                    <a:pt x="645387" y="44831"/>
                    <a:pt x="650003" y="44831"/>
                  </a:cubicBezTo>
                  <a:cubicBezTo>
                    <a:pt x="654618" y="44831"/>
                    <a:pt x="658797" y="46461"/>
                    <a:pt x="661821" y="49094"/>
                  </a:cubicBezTo>
                  <a:lnTo>
                    <a:pt x="665554" y="56943"/>
                  </a:lnTo>
                  <a:cubicBezTo>
                    <a:pt x="665554" y="181835"/>
                    <a:pt x="665553" y="306728"/>
                    <a:pt x="665553" y="431620"/>
                  </a:cubicBezTo>
                  <a:cubicBezTo>
                    <a:pt x="665553" y="440098"/>
                    <a:pt x="673445" y="446972"/>
                    <a:pt x="683180" y="446972"/>
                  </a:cubicBezTo>
                  <a:cubicBezTo>
                    <a:pt x="692915" y="446972"/>
                    <a:pt x="700807" y="440098"/>
                    <a:pt x="700807" y="431620"/>
                  </a:cubicBezTo>
                  <a:lnTo>
                    <a:pt x="700807" y="57502"/>
                  </a:lnTo>
                  <a:lnTo>
                    <a:pt x="704806" y="49094"/>
                  </a:lnTo>
                  <a:cubicBezTo>
                    <a:pt x="707831" y="46461"/>
                    <a:pt x="712009" y="44831"/>
                    <a:pt x="716624" y="44831"/>
                  </a:cubicBezTo>
                  <a:cubicBezTo>
                    <a:pt x="721240" y="44831"/>
                    <a:pt x="725418" y="46461"/>
                    <a:pt x="728443" y="49094"/>
                  </a:cubicBezTo>
                  <a:lnTo>
                    <a:pt x="733049" y="58781"/>
                  </a:lnTo>
                  <a:cubicBezTo>
                    <a:pt x="733049" y="181897"/>
                    <a:pt x="733049" y="305014"/>
                    <a:pt x="733049" y="428131"/>
                  </a:cubicBezTo>
                  <a:cubicBezTo>
                    <a:pt x="733049" y="436609"/>
                    <a:pt x="740941" y="443482"/>
                    <a:pt x="750676" y="443482"/>
                  </a:cubicBezTo>
                  <a:cubicBezTo>
                    <a:pt x="760411" y="443482"/>
                    <a:pt x="768303" y="436609"/>
                    <a:pt x="768303" y="428131"/>
                  </a:cubicBezTo>
                  <a:lnTo>
                    <a:pt x="768303" y="58807"/>
                  </a:lnTo>
                  <a:lnTo>
                    <a:pt x="772922" y="49094"/>
                  </a:lnTo>
                  <a:cubicBezTo>
                    <a:pt x="775947" y="46461"/>
                    <a:pt x="780125" y="44831"/>
                    <a:pt x="784741" y="44831"/>
                  </a:cubicBezTo>
                  <a:cubicBezTo>
                    <a:pt x="793972" y="44831"/>
                    <a:pt x="801454" y="51348"/>
                    <a:pt x="801454" y="59387"/>
                  </a:cubicBezTo>
                  <a:lnTo>
                    <a:pt x="823440" y="598108"/>
                  </a:lnTo>
                  <a:cubicBezTo>
                    <a:pt x="823684" y="628245"/>
                    <a:pt x="755167" y="700040"/>
                    <a:pt x="721031" y="751006"/>
                  </a:cubicBezTo>
                  <a:lnTo>
                    <a:pt x="721249" y="751006"/>
                  </a:lnTo>
                  <a:lnTo>
                    <a:pt x="730362" y="1208210"/>
                  </a:lnTo>
                  <a:lnTo>
                    <a:pt x="632635" y="1208210"/>
                  </a:lnTo>
                  <a:lnTo>
                    <a:pt x="641747" y="751006"/>
                  </a:lnTo>
                  <a:lnTo>
                    <a:pt x="641966" y="751006"/>
                  </a:lnTo>
                  <a:cubicBezTo>
                    <a:pt x="607830" y="700040"/>
                    <a:pt x="537818" y="625641"/>
                    <a:pt x="539558" y="598108"/>
                  </a:cubicBezTo>
                  <a:lnTo>
                    <a:pt x="565173" y="59387"/>
                  </a:lnTo>
                  <a:cubicBezTo>
                    <a:pt x="565173" y="51348"/>
                    <a:pt x="572656" y="44831"/>
                    <a:pt x="581886" y="44831"/>
                  </a:cubicBezTo>
                  <a:close/>
                  <a:moveTo>
                    <a:pt x="212595" y="36059"/>
                  </a:moveTo>
                  <a:cubicBezTo>
                    <a:pt x="336973" y="33789"/>
                    <a:pt x="407081" y="222028"/>
                    <a:pt x="409936" y="374777"/>
                  </a:cubicBezTo>
                  <a:cubicBezTo>
                    <a:pt x="412077" y="489338"/>
                    <a:pt x="355947" y="615833"/>
                    <a:pt x="284145" y="671400"/>
                  </a:cubicBezTo>
                  <a:lnTo>
                    <a:pt x="233303" y="690845"/>
                  </a:lnTo>
                  <a:lnTo>
                    <a:pt x="247393" y="690845"/>
                  </a:lnTo>
                  <a:lnTo>
                    <a:pt x="257705" y="1208210"/>
                  </a:lnTo>
                  <a:lnTo>
                    <a:pt x="152291" y="1208210"/>
                  </a:lnTo>
                  <a:lnTo>
                    <a:pt x="162602" y="690845"/>
                  </a:lnTo>
                  <a:lnTo>
                    <a:pt x="183747" y="690845"/>
                  </a:lnTo>
                  <a:lnTo>
                    <a:pt x="132897" y="671667"/>
                  </a:lnTo>
                  <a:cubicBezTo>
                    <a:pt x="60354" y="617778"/>
                    <a:pt x="2206" y="495078"/>
                    <a:pt x="65" y="367375"/>
                  </a:cubicBezTo>
                  <a:cubicBezTo>
                    <a:pt x="-2789" y="197105"/>
                    <a:pt x="88216" y="38330"/>
                    <a:pt x="212595" y="36059"/>
                  </a:cubicBezTo>
                  <a:close/>
                  <a:moveTo>
                    <a:pt x="1152978" y="0"/>
                  </a:moveTo>
                  <a:cubicBezTo>
                    <a:pt x="1164512" y="2879"/>
                    <a:pt x="1158745" y="587326"/>
                    <a:pt x="1149518" y="932812"/>
                  </a:cubicBezTo>
                  <a:cubicBezTo>
                    <a:pt x="1091853" y="931852"/>
                    <a:pt x="1023807" y="936651"/>
                    <a:pt x="969601" y="929933"/>
                  </a:cubicBezTo>
                  <a:cubicBezTo>
                    <a:pt x="948841" y="524947"/>
                    <a:pt x="1011121" y="4799"/>
                    <a:pt x="1152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38562DF-BA2F-488F-AFC4-0C5A222143B1}"/>
              </a:ext>
            </a:extLst>
          </p:cNvPr>
          <p:cNvSpPr txBox="1"/>
          <p:nvPr/>
        </p:nvSpPr>
        <p:spPr>
          <a:xfrm>
            <a:off x="5152299" y="935279"/>
            <a:ext cx="190449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DINNER SPECIAL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그룹 26">
            <a:extLst>
              <a:ext uri="{FF2B5EF4-FFF2-40B4-BE49-F238E27FC236}">
                <a16:creationId xmlns:a16="http://schemas.microsoft.com/office/drawing/2014/main" xmlns="" id="{54978151-567E-48BC-93FF-88543862B7E5}"/>
              </a:ext>
            </a:extLst>
          </p:cNvPr>
          <p:cNvGrpSpPr/>
          <p:nvPr/>
        </p:nvGrpSpPr>
        <p:grpSpPr>
          <a:xfrm>
            <a:off x="1446178" y="5079121"/>
            <a:ext cx="2072832" cy="938257"/>
            <a:chOff x="6816080" y="2294563"/>
            <a:chExt cx="4627500" cy="93825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B9517E9B-4006-4192-92C0-6F5978F06820}"/>
                </a:ext>
              </a:extLst>
            </p:cNvPr>
            <p:cNvSpPr txBox="1"/>
            <p:nvPr/>
          </p:nvSpPr>
          <p:spPr>
            <a:xfrm>
              <a:off x="6816080" y="2586489"/>
              <a:ext cx="46275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B8A43357-C783-4C48-9100-738EFF8D410B}"/>
                </a:ext>
              </a:extLst>
            </p:cNvPr>
            <p:cNvSpPr txBox="1"/>
            <p:nvPr/>
          </p:nvSpPr>
          <p:spPr>
            <a:xfrm>
              <a:off x="6816080" y="2294563"/>
              <a:ext cx="46275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5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그룹 26">
            <a:extLst>
              <a:ext uri="{FF2B5EF4-FFF2-40B4-BE49-F238E27FC236}">
                <a16:creationId xmlns:a16="http://schemas.microsoft.com/office/drawing/2014/main" xmlns="" id="{8EE1C692-0AF4-46FF-8DB0-9687F7FCE606}"/>
              </a:ext>
            </a:extLst>
          </p:cNvPr>
          <p:cNvGrpSpPr/>
          <p:nvPr/>
        </p:nvGrpSpPr>
        <p:grpSpPr>
          <a:xfrm>
            <a:off x="4597638" y="5737833"/>
            <a:ext cx="2963264" cy="753591"/>
            <a:chOff x="6816080" y="2294563"/>
            <a:chExt cx="4627500" cy="75359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B50CFFC2-95B5-4CF7-B977-55D5196F18EE}"/>
                </a:ext>
              </a:extLst>
            </p:cNvPr>
            <p:cNvSpPr txBox="1"/>
            <p:nvPr/>
          </p:nvSpPr>
          <p:spPr>
            <a:xfrm>
              <a:off x="6816080" y="2586489"/>
              <a:ext cx="4627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8307A29E-3BEB-49BC-8257-C039B7CF97A4}"/>
                </a:ext>
              </a:extLst>
            </p:cNvPr>
            <p:cNvSpPr txBox="1"/>
            <p:nvPr/>
          </p:nvSpPr>
          <p:spPr>
            <a:xfrm>
              <a:off x="6816080" y="2294563"/>
              <a:ext cx="46275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5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그룹 26">
            <a:extLst>
              <a:ext uri="{FF2B5EF4-FFF2-40B4-BE49-F238E27FC236}">
                <a16:creationId xmlns:a16="http://schemas.microsoft.com/office/drawing/2014/main" xmlns="" id="{5C482C0C-3450-492D-A448-ADA567B26AE4}"/>
              </a:ext>
            </a:extLst>
          </p:cNvPr>
          <p:cNvGrpSpPr/>
          <p:nvPr/>
        </p:nvGrpSpPr>
        <p:grpSpPr>
          <a:xfrm>
            <a:off x="8639530" y="5079121"/>
            <a:ext cx="2072832" cy="938257"/>
            <a:chOff x="6816080" y="2294563"/>
            <a:chExt cx="4627500" cy="93825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F17765F8-E964-45EB-BF41-B6C71832A1D0}"/>
                </a:ext>
              </a:extLst>
            </p:cNvPr>
            <p:cNvSpPr txBox="1"/>
            <p:nvPr/>
          </p:nvSpPr>
          <p:spPr>
            <a:xfrm>
              <a:off x="6816080" y="2586489"/>
              <a:ext cx="46275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80D4F499-504F-475D-939D-58CF9022882C}"/>
                </a:ext>
              </a:extLst>
            </p:cNvPr>
            <p:cNvSpPr txBox="1"/>
            <p:nvPr/>
          </p:nvSpPr>
          <p:spPr>
            <a:xfrm>
              <a:off x="6816080" y="2294563"/>
              <a:ext cx="46275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5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sp>
        <p:nvSpPr>
          <p:cNvPr id="21" name="Block Arc 20">
            <a:extLst>
              <a:ext uri="{FF2B5EF4-FFF2-40B4-BE49-F238E27FC236}">
                <a16:creationId xmlns:a16="http://schemas.microsoft.com/office/drawing/2014/main" xmlns="" id="{8D3B35BD-8505-4344-BBE6-5EECA5F74013}"/>
              </a:ext>
            </a:extLst>
          </p:cNvPr>
          <p:cNvSpPr/>
          <p:nvPr/>
        </p:nvSpPr>
        <p:spPr>
          <a:xfrm>
            <a:off x="4517784" y="-1601097"/>
            <a:ext cx="3156432" cy="3156432"/>
          </a:xfrm>
          <a:prstGeom prst="blockArc">
            <a:avLst>
              <a:gd name="adj1" fmla="val 37628"/>
              <a:gd name="adj2" fmla="val 10769592"/>
              <a:gd name="adj3" fmla="val 8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ame 40">
            <a:extLst>
              <a:ext uri="{FF2B5EF4-FFF2-40B4-BE49-F238E27FC236}">
                <a16:creationId xmlns:a16="http://schemas.microsoft.com/office/drawing/2014/main" xmlns="" id="{FE61F5A7-FA7D-4E69-B7D2-6E9052679C97}"/>
              </a:ext>
            </a:extLst>
          </p:cNvPr>
          <p:cNvSpPr/>
          <p:nvPr/>
        </p:nvSpPr>
        <p:spPr>
          <a:xfrm>
            <a:off x="1202434" y="4911313"/>
            <a:ext cx="2560320" cy="1273873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Frame 41">
            <a:extLst>
              <a:ext uri="{FF2B5EF4-FFF2-40B4-BE49-F238E27FC236}">
                <a16:creationId xmlns:a16="http://schemas.microsoft.com/office/drawing/2014/main" xmlns="" id="{2DC56F2D-C385-4941-816F-EB5C1F8FD5C2}"/>
              </a:ext>
            </a:extLst>
          </p:cNvPr>
          <p:cNvSpPr/>
          <p:nvPr/>
        </p:nvSpPr>
        <p:spPr>
          <a:xfrm>
            <a:off x="8395786" y="4911313"/>
            <a:ext cx="2560320" cy="1273873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xmlns="" id="{13FC6AC1-45D1-4C1E-A16D-5B80051BE399}"/>
              </a:ext>
            </a:extLst>
          </p:cNvPr>
          <p:cNvSpPr/>
          <p:nvPr/>
        </p:nvSpPr>
        <p:spPr>
          <a:xfrm>
            <a:off x="4481755" y="5723188"/>
            <a:ext cx="3228491" cy="782880"/>
          </a:xfrm>
          <a:prstGeom prst="frame">
            <a:avLst>
              <a:gd name="adj1" fmla="val 277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3855F019-3073-4422-9AEA-1127ED76797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xmlns="" id="{627B9712-5D1C-4EB5-9777-93258364590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xmlns="" id="{9D683B73-82C7-4441-A60C-0DEF0FA8F19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2" name="Marcador de posición de imagen 1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617859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16163B8-DB2B-4F0D-ACDD-57863A1802C1}"/>
              </a:ext>
            </a:extLst>
          </p:cNvPr>
          <p:cNvSpPr/>
          <p:nvPr/>
        </p:nvSpPr>
        <p:spPr>
          <a:xfrm>
            <a:off x="9047279" y="342899"/>
            <a:ext cx="2675792" cy="629529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AF2F9D6-5EC6-45ED-98B7-A06E40A68AFB}"/>
              </a:ext>
            </a:extLst>
          </p:cNvPr>
          <p:cNvSpPr txBox="1">
            <a:spLocks/>
          </p:cNvSpPr>
          <p:nvPr/>
        </p:nvSpPr>
        <p:spPr>
          <a:xfrm>
            <a:off x="7789978" y="984739"/>
            <a:ext cx="3933093" cy="1232438"/>
          </a:xfrm>
          <a:prstGeom prst="rect">
            <a:avLst/>
          </a:prstGeom>
          <a:solidFill>
            <a:schemeClr val="bg1"/>
          </a:solidFill>
        </p:spPr>
        <p:txBody>
          <a:bodyPr tIns="9144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ko-KR" sz="4000" dirty="0">
                <a:solidFill>
                  <a:srgbClr val="FFC000"/>
                </a:solidFill>
              </a:rPr>
              <a:t>TIMELINE INFOGRAPHIC</a:t>
            </a:r>
            <a:endParaRPr lang="ko-KR" altLang="en-US" sz="4000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821838C-6C2F-45D7-ABE8-E5A5543CF04F}"/>
              </a:ext>
            </a:extLst>
          </p:cNvPr>
          <p:cNvSpPr txBox="1"/>
          <p:nvPr/>
        </p:nvSpPr>
        <p:spPr>
          <a:xfrm>
            <a:off x="9179164" y="5908306"/>
            <a:ext cx="2543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SINCE 2015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24FE67F-21B9-4305-95E7-405413225142}"/>
              </a:ext>
            </a:extLst>
          </p:cNvPr>
          <p:cNvGrpSpPr/>
          <p:nvPr/>
        </p:nvGrpSpPr>
        <p:grpSpPr>
          <a:xfrm>
            <a:off x="600841" y="504900"/>
            <a:ext cx="1506343" cy="669191"/>
            <a:chOff x="4935452" y="522484"/>
            <a:chExt cx="1506343" cy="669191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5169A754-500E-41BB-9AE1-E6FDDDDBAE30}"/>
                </a:ext>
              </a:extLst>
            </p:cNvPr>
            <p:cNvSpPr txBox="1"/>
            <p:nvPr/>
          </p:nvSpPr>
          <p:spPr>
            <a:xfrm>
              <a:off x="4935452" y="545344"/>
              <a:ext cx="1506343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00B0F0"/>
                  </a:solidFill>
                  <a:cs typeface="Arial" pitchFamily="34" charset="0"/>
                </a:rPr>
                <a:t>2015</a:t>
              </a:r>
              <a:endParaRPr lang="ko-KR" altLang="en-US" sz="36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C03AC5A2-216A-4A5B-8D0F-89A6DE140DD9}"/>
                </a:ext>
              </a:extLst>
            </p:cNvPr>
            <p:cNvSpPr/>
            <p:nvPr/>
          </p:nvSpPr>
          <p:spPr>
            <a:xfrm>
              <a:off x="5189221" y="522484"/>
              <a:ext cx="640080" cy="4572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xmlns="" id="{158DB9D8-0C24-4176-9683-CFB35DD22C8A}"/>
              </a:ext>
            </a:extLst>
          </p:cNvPr>
          <p:cNvGrpSpPr/>
          <p:nvPr/>
        </p:nvGrpSpPr>
        <p:grpSpPr>
          <a:xfrm>
            <a:off x="5547975" y="1745629"/>
            <a:ext cx="1506343" cy="669191"/>
            <a:chOff x="4935452" y="522484"/>
            <a:chExt cx="1506343" cy="66919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6FAA0EB5-A9E5-4ED3-BD1B-A209BE12379A}"/>
                </a:ext>
              </a:extLst>
            </p:cNvPr>
            <p:cNvSpPr txBox="1"/>
            <p:nvPr/>
          </p:nvSpPr>
          <p:spPr>
            <a:xfrm>
              <a:off x="4935452" y="545344"/>
              <a:ext cx="1506343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00B0F0"/>
                  </a:solidFill>
                  <a:cs typeface="Arial" pitchFamily="34" charset="0"/>
                </a:rPr>
                <a:t>2016</a:t>
              </a:r>
              <a:endParaRPr lang="ko-KR" altLang="en-US" sz="36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xmlns="" id="{BC4CDB2C-2EA7-4448-86CC-904055954EF5}"/>
                </a:ext>
              </a:extLst>
            </p:cNvPr>
            <p:cNvSpPr/>
            <p:nvPr/>
          </p:nvSpPr>
          <p:spPr>
            <a:xfrm>
              <a:off x="5532118" y="522484"/>
              <a:ext cx="640080" cy="4572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AD54E6A2-2609-4F6B-A60B-96A94D439F48}"/>
              </a:ext>
            </a:extLst>
          </p:cNvPr>
          <p:cNvGrpSpPr/>
          <p:nvPr/>
        </p:nvGrpSpPr>
        <p:grpSpPr>
          <a:xfrm>
            <a:off x="600841" y="2986358"/>
            <a:ext cx="1506343" cy="669191"/>
            <a:chOff x="4935452" y="522484"/>
            <a:chExt cx="1506343" cy="669191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4FEB7DED-C00E-4A0A-B871-4F7B0D942F39}"/>
                </a:ext>
              </a:extLst>
            </p:cNvPr>
            <p:cNvSpPr txBox="1"/>
            <p:nvPr/>
          </p:nvSpPr>
          <p:spPr>
            <a:xfrm>
              <a:off x="4935452" y="545344"/>
              <a:ext cx="1506343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00B0F0"/>
                  </a:solidFill>
                  <a:cs typeface="Arial" pitchFamily="34" charset="0"/>
                </a:rPr>
                <a:t>2017</a:t>
              </a:r>
              <a:endParaRPr lang="ko-KR" altLang="en-US" sz="36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xmlns="" id="{FF63C5BB-B99F-4999-808E-8DB2220C777B}"/>
                </a:ext>
              </a:extLst>
            </p:cNvPr>
            <p:cNvSpPr/>
            <p:nvPr/>
          </p:nvSpPr>
          <p:spPr>
            <a:xfrm>
              <a:off x="5189221" y="522484"/>
              <a:ext cx="640080" cy="4572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xmlns="" id="{EB4028B5-0C65-42CB-B9D9-D148BEC49768}"/>
              </a:ext>
            </a:extLst>
          </p:cNvPr>
          <p:cNvGrpSpPr/>
          <p:nvPr/>
        </p:nvGrpSpPr>
        <p:grpSpPr>
          <a:xfrm>
            <a:off x="5547975" y="4227087"/>
            <a:ext cx="1506343" cy="669191"/>
            <a:chOff x="4935452" y="522484"/>
            <a:chExt cx="1506343" cy="66919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xmlns="" id="{4624A23A-3F99-4C3F-9ACC-6A42F335CE4A}"/>
                </a:ext>
              </a:extLst>
            </p:cNvPr>
            <p:cNvSpPr txBox="1"/>
            <p:nvPr/>
          </p:nvSpPr>
          <p:spPr>
            <a:xfrm>
              <a:off x="4935452" y="545344"/>
              <a:ext cx="1506343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00B0F0"/>
                  </a:solidFill>
                  <a:cs typeface="Arial" pitchFamily="34" charset="0"/>
                </a:rPr>
                <a:t>2018</a:t>
              </a:r>
              <a:endParaRPr lang="ko-KR" altLang="en-US" sz="36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xmlns="" id="{B83C7F03-A833-46EC-B09B-0DD001484238}"/>
                </a:ext>
              </a:extLst>
            </p:cNvPr>
            <p:cNvSpPr/>
            <p:nvPr/>
          </p:nvSpPr>
          <p:spPr>
            <a:xfrm>
              <a:off x="5505741" y="522484"/>
              <a:ext cx="640080" cy="4572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xmlns="" id="{A1995225-586E-4776-BA27-C4449CD0FFDE}"/>
              </a:ext>
            </a:extLst>
          </p:cNvPr>
          <p:cNvGrpSpPr/>
          <p:nvPr/>
        </p:nvGrpSpPr>
        <p:grpSpPr>
          <a:xfrm>
            <a:off x="600841" y="5467814"/>
            <a:ext cx="1506343" cy="669191"/>
            <a:chOff x="4935452" y="522484"/>
            <a:chExt cx="1506343" cy="669191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D1C57967-6270-4313-9D50-093A9FE12D08}"/>
                </a:ext>
              </a:extLst>
            </p:cNvPr>
            <p:cNvSpPr txBox="1"/>
            <p:nvPr/>
          </p:nvSpPr>
          <p:spPr>
            <a:xfrm>
              <a:off x="4935452" y="545344"/>
              <a:ext cx="1506343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00B0F0"/>
                  </a:solidFill>
                  <a:cs typeface="Arial" pitchFamily="34" charset="0"/>
                </a:rPr>
                <a:t>2019</a:t>
              </a:r>
              <a:endParaRPr lang="ko-KR" altLang="en-US" sz="36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xmlns="" id="{53A5EB49-3C6E-448F-98D2-2204C271ADBE}"/>
                </a:ext>
              </a:extLst>
            </p:cNvPr>
            <p:cNvSpPr/>
            <p:nvPr/>
          </p:nvSpPr>
          <p:spPr>
            <a:xfrm>
              <a:off x="5189221" y="522484"/>
              <a:ext cx="640080" cy="4572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D4F95F8D-5A21-4785-8CAB-6994AA82D78B}"/>
              </a:ext>
            </a:extLst>
          </p:cNvPr>
          <p:cNvGrpSpPr/>
          <p:nvPr/>
        </p:nvGrpSpPr>
        <p:grpSpPr>
          <a:xfrm>
            <a:off x="2133303" y="677327"/>
            <a:ext cx="3933092" cy="793957"/>
            <a:chOff x="1985513" y="4307149"/>
            <a:chExt cx="2380861" cy="793957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xmlns="" id="{556F629E-9CBF-4509-8EB6-6C2F94170D73}"/>
                </a:ext>
              </a:extLst>
            </p:cNvPr>
            <p:cNvSpPr txBox="1"/>
            <p:nvPr/>
          </p:nvSpPr>
          <p:spPr>
            <a:xfrm>
              <a:off x="2004348" y="4639441"/>
              <a:ext cx="23466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xmlns="" id="{82329610-7D22-4213-8FEA-3FB2ECB621FE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1"/>
                  </a:solidFill>
                  <a:ea typeface="FZShuTi" pitchFamily="2" charset="-122"/>
                  <a:cs typeface="Arial" pitchFamily="34" charset="0"/>
                </a:rPr>
                <a:t>EASY TO CHANGE COLORS, PHOTOS.  </a:t>
              </a:r>
              <a:endParaRPr lang="ko-KR" altLang="en-US" sz="16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xmlns="" id="{13F763CB-DB77-4673-9600-01628E3B4783}"/>
              </a:ext>
            </a:extLst>
          </p:cNvPr>
          <p:cNvGrpSpPr/>
          <p:nvPr/>
        </p:nvGrpSpPr>
        <p:grpSpPr>
          <a:xfrm>
            <a:off x="1614883" y="1920022"/>
            <a:ext cx="3933092" cy="793957"/>
            <a:chOff x="1985513" y="4307149"/>
            <a:chExt cx="2380861" cy="793957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xmlns="" id="{00A06DC5-2D61-4BFD-9378-707FF23B03FE}"/>
                </a:ext>
              </a:extLst>
            </p:cNvPr>
            <p:cNvSpPr txBox="1"/>
            <p:nvPr/>
          </p:nvSpPr>
          <p:spPr>
            <a:xfrm>
              <a:off x="2004348" y="4639441"/>
              <a:ext cx="23466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xmlns="" id="{A963DB03-71D9-4A0B-BEA2-4E7FD9A15095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solidFill>
                    <a:schemeClr val="accent1"/>
                  </a:solidFill>
                  <a:ea typeface="FZShuTi" pitchFamily="2" charset="-122"/>
                  <a:cs typeface="Arial" pitchFamily="34" charset="0"/>
                </a:rPr>
                <a:t>EASY TO CHANGE COLORS, PHOTOS.  </a:t>
              </a:r>
              <a:endParaRPr lang="ko-KR" altLang="en-US" sz="16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xmlns="" id="{28A41909-17BA-411C-BC8F-C02A166599BB}"/>
              </a:ext>
            </a:extLst>
          </p:cNvPr>
          <p:cNvGrpSpPr/>
          <p:nvPr/>
        </p:nvGrpSpPr>
        <p:grpSpPr>
          <a:xfrm>
            <a:off x="2133303" y="3162717"/>
            <a:ext cx="3933092" cy="793957"/>
            <a:chOff x="1985513" y="4307149"/>
            <a:chExt cx="2380861" cy="793957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9F2A0BF2-3112-402F-8738-321B402865B6}"/>
                </a:ext>
              </a:extLst>
            </p:cNvPr>
            <p:cNvSpPr txBox="1"/>
            <p:nvPr/>
          </p:nvSpPr>
          <p:spPr>
            <a:xfrm>
              <a:off x="2004348" y="4639441"/>
              <a:ext cx="23466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xmlns="" id="{1A9ED981-AD4F-4BAE-A244-02ABCF05FAE8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1"/>
                  </a:solidFill>
                  <a:ea typeface="FZShuTi" pitchFamily="2" charset="-122"/>
                  <a:cs typeface="Arial" pitchFamily="34" charset="0"/>
                </a:rPr>
                <a:t>EASY TO CHANGE COLORS, PHOTOS.  </a:t>
              </a:r>
              <a:endParaRPr lang="ko-KR" altLang="en-US" sz="16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7AD19882-FD0B-48C7-95FD-EFE1E6CD7EB5}"/>
              </a:ext>
            </a:extLst>
          </p:cNvPr>
          <p:cNvGrpSpPr/>
          <p:nvPr/>
        </p:nvGrpSpPr>
        <p:grpSpPr>
          <a:xfrm>
            <a:off x="1614883" y="4405412"/>
            <a:ext cx="3933092" cy="793957"/>
            <a:chOff x="1985513" y="4307149"/>
            <a:chExt cx="2380861" cy="793957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xmlns="" id="{24004DBE-E99F-454F-A35E-4D0B65BB5816}"/>
                </a:ext>
              </a:extLst>
            </p:cNvPr>
            <p:cNvSpPr txBox="1"/>
            <p:nvPr/>
          </p:nvSpPr>
          <p:spPr>
            <a:xfrm>
              <a:off x="2004348" y="4639441"/>
              <a:ext cx="23466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xmlns="" id="{E820F829-F61D-4C81-84A2-E2A89B1D5CD9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solidFill>
                    <a:schemeClr val="accent1"/>
                  </a:solidFill>
                  <a:ea typeface="FZShuTi" pitchFamily="2" charset="-122"/>
                  <a:cs typeface="Arial" pitchFamily="34" charset="0"/>
                </a:rPr>
                <a:t>EASY TO CHANGE COLORS, PHOTOS.  </a:t>
              </a:r>
              <a:endParaRPr lang="ko-KR" altLang="en-US" sz="16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xmlns="" id="{03184BE1-A500-41D4-AE46-E377E17B2577}"/>
              </a:ext>
            </a:extLst>
          </p:cNvPr>
          <p:cNvGrpSpPr/>
          <p:nvPr/>
        </p:nvGrpSpPr>
        <p:grpSpPr>
          <a:xfrm>
            <a:off x="2133303" y="5648108"/>
            <a:ext cx="3933092" cy="793957"/>
            <a:chOff x="1985513" y="4307149"/>
            <a:chExt cx="2380861" cy="79395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xmlns="" id="{6C7F0523-D2D9-4462-A43E-75CA4BD77A4D}"/>
                </a:ext>
              </a:extLst>
            </p:cNvPr>
            <p:cNvSpPr txBox="1"/>
            <p:nvPr/>
          </p:nvSpPr>
          <p:spPr>
            <a:xfrm>
              <a:off x="2004348" y="4639441"/>
              <a:ext cx="23466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xmlns="" id="{DA7B3C35-7F2B-4DBA-9C6A-D5611198BCE3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1"/>
                  </a:solidFill>
                  <a:ea typeface="FZShuTi" pitchFamily="2" charset="-122"/>
                  <a:cs typeface="Arial" pitchFamily="34" charset="0"/>
                </a:rPr>
                <a:t>EASY TO CHANGE COLORS, PHOTOS.  </a:t>
              </a:r>
              <a:endParaRPr lang="ko-KR" altLang="en-US" sz="16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3253" y="3872253"/>
            <a:ext cx="4500000" cy="169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518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E61CF28A-EF2C-4B80-A6AA-D4BE4743D350}"/>
              </a:ext>
            </a:extLst>
          </p:cNvPr>
          <p:cNvGrpSpPr/>
          <p:nvPr/>
        </p:nvGrpSpPr>
        <p:grpSpPr>
          <a:xfrm>
            <a:off x="7015109" y="4801795"/>
            <a:ext cx="3401311" cy="863358"/>
            <a:chOff x="803640" y="3362835"/>
            <a:chExt cx="2059657" cy="863358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FF872E7A-C2A2-4BA2-BF1E-49BE9607042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9630553A-73D8-4954-8A59-B9D3C4F5881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33">
            <a:extLst>
              <a:ext uri="{FF2B5EF4-FFF2-40B4-BE49-F238E27FC236}">
                <a16:creationId xmlns:a16="http://schemas.microsoft.com/office/drawing/2014/main" xmlns="" id="{E61CF28A-EF2C-4B80-A6AA-D4BE4743D350}"/>
              </a:ext>
            </a:extLst>
          </p:cNvPr>
          <p:cNvGrpSpPr/>
          <p:nvPr/>
        </p:nvGrpSpPr>
        <p:grpSpPr>
          <a:xfrm>
            <a:off x="7015109" y="3441436"/>
            <a:ext cx="3401311" cy="863358"/>
            <a:chOff x="803640" y="3362835"/>
            <a:chExt cx="2059657" cy="863358"/>
          </a:xfrm>
        </p:grpSpPr>
        <p:sp>
          <p:nvSpPr>
            <p:cNvPr id="12" name="TextBox 34">
              <a:extLst>
                <a:ext uri="{FF2B5EF4-FFF2-40B4-BE49-F238E27FC236}">
                  <a16:creationId xmlns:a16="http://schemas.microsoft.com/office/drawing/2014/main" xmlns="" id="{FF872E7A-C2A2-4BA2-BF1E-49BE9607042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3" name="TextBox 35">
              <a:extLst>
                <a:ext uri="{FF2B5EF4-FFF2-40B4-BE49-F238E27FC236}">
                  <a16:creationId xmlns:a16="http://schemas.microsoft.com/office/drawing/2014/main" xmlns="" id="{9630553A-73D8-4954-8A59-B9D3C4F5881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33">
            <a:extLst>
              <a:ext uri="{FF2B5EF4-FFF2-40B4-BE49-F238E27FC236}">
                <a16:creationId xmlns:a16="http://schemas.microsoft.com/office/drawing/2014/main" xmlns="" id="{E61CF28A-EF2C-4B80-A6AA-D4BE4743D350}"/>
              </a:ext>
            </a:extLst>
          </p:cNvPr>
          <p:cNvGrpSpPr/>
          <p:nvPr/>
        </p:nvGrpSpPr>
        <p:grpSpPr>
          <a:xfrm>
            <a:off x="6624964" y="2325949"/>
            <a:ext cx="3401311" cy="863358"/>
            <a:chOff x="803640" y="3362835"/>
            <a:chExt cx="2059657" cy="863358"/>
          </a:xfrm>
        </p:grpSpPr>
        <p:sp>
          <p:nvSpPr>
            <p:cNvPr id="15" name="TextBox 34">
              <a:extLst>
                <a:ext uri="{FF2B5EF4-FFF2-40B4-BE49-F238E27FC236}">
                  <a16:creationId xmlns:a16="http://schemas.microsoft.com/office/drawing/2014/main" xmlns="" id="{FF872E7A-C2A2-4BA2-BF1E-49BE9607042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6" name="TextBox 35">
              <a:extLst>
                <a:ext uri="{FF2B5EF4-FFF2-40B4-BE49-F238E27FC236}">
                  <a16:creationId xmlns:a16="http://schemas.microsoft.com/office/drawing/2014/main" xmlns="" id="{9630553A-73D8-4954-8A59-B9D3C4F5881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289" y="2176268"/>
            <a:ext cx="911250" cy="1035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2039" y="3531628"/>
            <a:ext cx="922500" cy="9000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445" y="4733811"/>
            <a:ext cx="922500" cy="92250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6218" y="2602948"/>
            <a:ext cx="2902500" cy="291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6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AAFCE1CD-5318-4AAD-AAB3-A8DF3AB37463}"/>
              </a:ext>
            </a:extLst>
          </p:cNvPr>
          <p:cNvGrpSpPr/>
          <p:nvPr/>
        </p:nvGrpSpPr>
        <p:grpSpPr>
          <a:xfrm>
            <a:off x="1166483" y="2105886"/>
            <a:ext cx="2258963" cy="1107996"/>
            <a:chOff x="6210996" y="1433695"/>
            <a:chExt cx="1493001" cy="78825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DD3893B5-3B13-452E-BD0A-B3DBD0DE0593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0E402D18-0727-4A78-991C-2F8BB106BF33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AB922"/>
                  </a:solidFill>
                  <a:cs typeface="Arial" pitchFamily="34" charset="0"/>
                </a:rPr>
                <a:t>Get a modern PowerPoint  Presentation that is beautifully designed. Easy to change colors, photos and Text.     </a:t>
              </a:r>
              <a:endParaRPr lang="ko-KR" altLang="en-US" sz="1200" dirty="0">
                <a:solidFill>
                  <a:srgbClr val="FAB922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F2221382-6547-41A9-8891-FFB5F81DFDBD}"/>
              </a:ext>
            </a:extLst>
          </p:cNvPr>
          <p:cNvGrpSpPr/>
          <p:nvPr/>
        </p:nvGrpSpPr>
        <p:grpSpPr>
          <a:xfrm>
            <a:off x="8706713" y="2097077"/>
            <a:ext cx="2258963" cy="1107996"/>
            <a:chOff x="6210996" y="1433695"/>
            <a:chExt cx="1493001" cy="78825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AEEC454F-8B4E-46D5-BA2C-FDF0FAEC117B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F4D6048A-69B4-408E-9B06-F547AB53EE8C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FAB922"/>
                  </a:solidFill>
                  <a:cs typeface="Arial" pitchFamily="34" charset="0"/>
                </a:rPr>
                <a:t>Get a modern PowerPoint  Presentation that is beautifully designed. Easy to change colors, photos and Text.     </a:t>
              </a:r>
              <a:endParaRPr lang="ko-KR" altLang="en-US" sz="1200" dirty="0">
                <a:solidFill>
                  <a:srgbClr val="FAB922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9B27CF6D-7B69-43CF-A651-A429D394F11F}"/>
              </a:ext>
            </a:extLst>
          </p:cNvPr>
          <p:cNvGrpSpPr/>
          <p:nvPr/>
        </p:nvGrpSpPr>
        <p:grpSpPr>
          <a:xfrm>
            <a:off x="857811" y="3598394"/>
            <a:ext cx="2876315" cy="923331"/>
            <a:chOff x="6210996" y="1433695"/>
            <a:chExt cx="1493001" cy="65687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C63AAE44-5D62-40DB-9934-CBAEB1D69A63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ABE4FA22-0186-485B-BBB9-A2ED1D9365F5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rgbClr val="FAB922"/>
                  </a:solidFill>
                  <a:cs typeface="Arial" pitchFamily="34" charset="0"/>
                </a:rPr>
                <a:t>Get a modern PowerPoint  Presentation that is beautifully designed. Easy to change colors, photos and Text.       </a:t>
              </a:r>
              <a:endParaRPr lang="ko-KR" altLang="en-US" sz="1200" dirty="0">
                <a:solidFill>
                  <a:srgbClr val="FAB922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E4475126-95C2-46E4-A6F2-CFE72D713CA5}"/>
              </a:ext>
            </a:extLst>
          </p:cNvPr>
          <p:cNvGrpSpPr/>
          <p:nvPr/>
        </p:nvGrpSpPr>
        <p:grpSpPr>
          <a:xfrm>
            <a:off x="7718546" y="5210504"/>
            <a:ext cx="2876315" cy="923331"/>
            <a:chOff x="6210996" y="1433695"/>
            <a:chExt cx="1493001" cy="65687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A8614264-A8E9-49E5-BF25-00022EA8BD16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29F84B5A-BD3E-42A2-8E90-C5BB5E904518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AB922"/>
                  </a:solidFill>
                  <a:cs typeface="Arial" pitchFamily="34" charset="0"/>
                </a:rPr>
                <a:t>Get a modern PowerPoint  Presentation that is beautifully designed. Easy to change colors, photos and Text.     </a:t>
              </a:r>
              <a:endParaRPr lang="ko-KR" altLang="en-US" sz="1200" dirty="0">
                <a:solidFill>
                  <a:srgbClr val="FAB922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7A309A62-5179-4A4F-85EB-18550B3367C5}"/>
              </a:ext>
            </a:extLst>
          </p:cNvPr>
          <p:cNvGrpSpPr/>
          <p:nvPr/>
        </p:nvGrpSpPr>
        <p:grpSpPr>
          <a:xfrm>
            <a:off x="1091860" y="5210504"/>
            <a:ext cx="3097633" cy="923331"/>
            <a:chOff x="6210996" y="1433695"/>
            <a:chExt cx="1493001" cy="65687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4611B090-EDB9-41C9-B666-91F99252A1EB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B14A7F85-961E-4721-99BD-AD554F2F2390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rgbClr val="FAB922"/>
                  </a:solidFill>
                  <a:cs typeface="Arial" pitchFamily="34" charset="0"/>
                </a:rPr>
                <a:t>Get a modern PowerPoint  Presentation that is beautifully designed. Easy to change colors, photos and Text.     </a:t>
              </a:r>
              <a:endParaRPr lang="ko-KR" altLang="en-US" sz="1200" dirty="0">
                <a:solidFill>
                  <a:srgbClr val="FAB922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96CAF70B-61B0-45A9-92F6-09E62EBE7B41}"/>
              </a:ext>
            </a:extLst>
          </p:cNvPr>
          <p:cNvGrpSpPr/>
          <p:nvPr/>
        </p:nvGrpSpPr>
        <p:grpSpPr>
          <a:xfrm>
            <a:off x="8398038" y="3598394"/>
            <a:ext cx="2876321" cy="923331"/>
            <a:chOff x="6210996" y="1433695"/>
            <a:chExt cx="1493001" cy="65687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B0AE4A39-2252-4374-8BF7-3FFC08C8347F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4D293FDC-0740-4E91-9A61-25EC29733656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FAB922"/>
                  </a:solidFill>
                  <a:cs typeface="Arial" pitchFamily="34" charset="0"/>
                </a:rPr>
                <a:t>Get a modern PowerPoint  Presentation that is beautifully designed. Easy to change colors, photos and Text.       </a:t>
              </a:r>
              <a:endParaRPr lang="ko-KR" altLang="en-US" sz="1200" dirty="0">
                <a:solidFill>
                  <a:srgbClr val="FAB922"/>
                </a:solidFill>
                <a:cs typeface="Arial" pitchFamily="34" charset="0"/>
              </a:endParaRPr>
            </a:p>
          </p:txBody>
        </p:sp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120" y="1397554"/>
            <a:ext cx="4489413" cy="363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24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38CB5B5-5A80-4016-A9BC-C87673224B2C}"/>
              </a:ext>
            </a:extLst>
          </p:cNvPr>
          <p:cNvSpPr txBox="1"/>
          <p:nvPr/>
        </p:nvSpPr>
        <p:spPr>
          <a:xfrm>
            <a:off x="2313466" y="441417"/>
            <a:ext cx="756506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 </a:t>
            </a:r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resentation</a:t>
            </a: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xmlns="" id="{FF0605A0-1EE2-41F9-BC21-918F948510E5}"/>
              </a:ext>
            </a:extLst>
          </p:cNvPr>
          <p:cNvSpPr/>
          <p:nvPr/>
        </p:nvSpPr>
        <p:spPr>
          <a:xfrm>
            <a:off x="180975" y="171450"/>
            <a:ext cx="11830050" cy="6515100"/>
          </a:xfrm>
          <a:prstGeom prst="frame">
            <a:avLst>
              <a:gd name="adj1" fmla="val 58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4C8B012-5D36-4CD6-AD6E-150E3DE86CA0}"/>
              </a:ext>
            </a:extLst>
          </p:cNvPr>
          <p:cNvSpPr txBox="1"/>
          <p:nvPr/>
        </p:nvSpPr>
        <p:spPr>
          <a:xfrm>
            <a:off x="3984552" y="4379350"/>
            <a:ext cx="4150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EASY TO CHANGE COLORS, PHOTOS.   </a:t>
            </a:r>
            <a:endParaRPr lang="ko-KR" altLang="en-US" sz="1400" b="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BA92D16-4752-473C-B91A-1BA20EA78B73}"/>
              </a:ext>
            </a:extLst>
          </p:cNvPr>
          <p:cNvSpPr txBox="1"/>
          <p:nvPr/>
        </p:nvSpPr>
        <p:spPr>
          <a:xfrm>
            <a:off x="2948445" y="5047745"/>
            <a:ext cx="6222695" cy="861774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</a:rPr>
              <a:t>We Create Quality </a:t>
            </a:r>
          </a:p>
          <a:p>
            <a:pPr algn="ctr"/>
            <a:r>
              <a:rPr lang="en-US" altLang="ko-KR" sz="2800" dirty="0">
                <a:solidFill>
                  <a:schemeClr val="bg1"/>
                </a:solidFill>
              </a:rPr>
              <a:t>Professional </a:t>
            </a:r>
            <a:r>
              <a:rPr lang="en-US" altLang="ko-KR" sz="2800" dirty="0" smtClean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Presentation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13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E61CF28A-EF2C-4B80-A6AA-D4BE4743D350}"/>
              </a:ext>
            </a:extLst>
          </p:cNvPr>
          <p:cNvGrpSpPr/>
          <p:nvPr/>
        </p:nvGrpSpPr>
        <p:grpSpPr>
          <a:xfrm>
            <a:off x="7869000" y="2919727"/>
            <a:ext cx="3401311" cy="863358"/>
            <a:chOff x="803640" y="3362835"/>
            <a:chExt cx="2059657" cy="863358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FF872E7A-C2A2-4BA2-BF1E-49BE9607042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9630553A-73D8-4954-8A59-B9D3C4F5881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xmlns="" id="{80643909-94D0-4B31-99EB-E0C40C03EEA0}"/>
              </a:ext>
            </a:extLst>
          </p:cNvPr>
          <p:cNvGrpSpPr/>
          <p:nvPr/>
        </p:nvGrpSpPr>
        <p:grpSpPr>
          <a:xfrm>
            <a:off x="7869000" y="4083503"/>
            <a:ext cx="3401311" cy="863358"/>
            <a:chOff x="803640" y="3362835"/>
            <a:chExt cx="2059657" cy="86335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04342198-45F5-4CCF-9357-175A1B6355D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4A31A16F-AB61-4D16-93A2-9B5097A2982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58A4E3D6-186D-462D-883D-EE0BC854E24B}"/>
              </a:ext>
            </a:extLst>
          </p:cNvPr>
          <p:cNvGrpSpPr/>
          <p:nvPr/>
        </p:nvGrpSpPr>
        <p:grpSpPr>
          <a:xfrm flipH="1">
            <a:off x="876000" y="1880981"/>
            <a:ext cx="10440000" cy="4113793"/>
            <a:chOff x="876000" y="1880981"/>
            <a:chExt cx="10440000" cy="4113793"/>
          </a:xfrm>
        </p:grpSpPr>
        <p:grpSp>
          <p:nvGrpSpPr>
            <p:cNvPr id="3" name="그룹 43">
              <a:extLst>
                <a:ext uri="{FF2B5EF4-FFF2-40B4-BE49-F238E27FC236}">
                  <a16:creationId xmlns:a16="http://schemas.microsoft.com/office/drawing/2014/main" xmlns="" id="{206CA9FA-64BD-43B1-B5C4-26BC6DEAFF81}"/>
                </a:ext>
              </a:extLst>
            </p:cNvPr>
            <p:cNvGrpSpPr/>
            <p:nvPr/>
          </p:nvGrpSpPr>
          <p:grpSpPr>
            <a:xfrm>
              <a:off x="4788227" y="2672981"/>
              <a:ext cx="900000" cy="2529793"/>
              <a:chOff x="4788227" y="2672980"/>
              <a:chExt cx="900000" cy="2529793"/>
            </a:xfrm>
          </p:grpSpPr>
          <p:sp>
            <p:nvSpPr>
              <p:cNvPr id="4" name="Down Arrow 23">
                <a:extLst>
                  <a:ext uri="{FF2B5EF4-FFF2-40B4-BE49-F238E27FC236}">
                    <a16:creationId xmlns:a16="http://schemas.microsoft.com/office/drawing/2014/main" xmlns="" id="{D1286CAB-D636-4680-8E11-F5F7790A59D9}"/>
                  </a:ext>
                </a:extLst>
              </p:cNvPr>
              <p:cNvSpPr/>
              <p:nvPr/>
            </p:nvSpPr>
            <p:spPr>
              <a:xfrm>
                <a:off x="4788227" y="3942773"/>
                <a:ext cx="900000" cy="1260000"/>
              </a:xfrm>
              <a:prstGeom prst="downArrow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5" name="Up Arrow 6">
                <a:extLst>
                  <a:ext uri="{FF2B5EF4-FFF2-40B4-BE49-F238E27FC236}">
                    <a16:creationId xmlns:a16="http://schemas.microsoft.com/office/drawing/2014/main" xmlns="" id="{F49B2E92-D474-4013-8118-3D381F06DBF0}"/>
                  </a:ext>
                </a:extLst>
              </p:cNvPr>
              <p:cNvSpPr/>
              <p:nvPr/>
            </p:nvSpPr>
            <p:spPr>
              <a:xfrm>
                <a:off x="4788227" y="2672980"/>
                <a:ext cx="900000" cy="1260000"/>
              </a:xfrm>
              <a:prstGeom prst="upArrow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6" name="그룹 28">
              <a:extLst>
                <a:ext uri="{FF2B5EF4-FFF2-40B4-BE49-F238E27FC236}">
                  <a16:creationId xmlns:a16="http://schemas.microsoft.com/office/drawing/2014/main" xmlns="" id="{804684DE-3626-43AD-A90B-D7706AA68078}"/>
                </a:ext>
              </a:extLst>
            </p:cNvPr>
            <p:cNvGrpSpPr/>
            <p:nvPr/>
          </p:nvGrpSpPr>
          <p:grpSpPr>
            <a:xfrm>
              <a:off x="6071473" y="2420981"/>
              <a:ext cx="900000" cy="3033793"/>
              <a:chOff x="5849064" y="2420980"/>
              <a:chExt cx="900000" cy="3033793"/>
            </a:xfrm>
          </p:grpSpPr>
          <p:sp>
            <p:nvSpPr>
              <p:cNvPr id="7" name="Down Arrow 29">
                <a:extLst>
                  <a:ext uri="{FF2B5EF4-FFF2-40B4-BE49-F238E27FC236}">
                    <a16:creationId xmlns:a16="http://schemas.microsoft.com/office/drawing/2014/main" xmlns="" id="{06BDA6F5-5646-436A-A749-FAF92BCC9D73}"/>
                  </a:ext>
                </a:extLst>
              </p:cNvPr>
              <p:cNvSpPr/>
              <p:nvPr/>
            </p:nvSpPr>
            <p:spPr>
              <a:xfrm>
                <a:off x="5849064" y="3942773"/>
                <a:ext cx="900000" cy="1512000"/>
              </a:xfrm>
              <a:prstGeom prst="downArrow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8" name="Up Arrow 24">
                <a:extLst>
                  <a:ext uri="{FF2B5EF4-FFF2-40B4-BE49-F238E27FC236}">
                    <a16:creationId xmlns:a16="http://schemas.microsoft.com/office/drawing/2014/main" xmlns="" id="{22C9F0C8-5570-4EEB-A05C-9CDDA8EBCA1B}"/>
                  </a:ext>
                </a:extLst>
              </p:cNvPr>
              <p:cNvSpPr/>
              <p:nvPr/>
            </p:nvSpPr>
            <p:spPr>
              <a:xfrm>
                <a:off x="5849064" y="2420980"/>
                <a:ext cx="900000" cy="1512000"/>
              </a:xfrm>
              <a:prstGeom prst="upArrow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9" name="그룹 5">
              <a:extLst>
                <a:ext uri="{FF2B5EF4-FFF2-40B4-BE49-F238E27FC236}">
                  <a16:creationId xmlns:a16="http://schemas.microsoft.com/office/drawing/2014/main" xmlns="" id="{95F8356A-A8A6-4942-96E9-94964CE8A5FF}"/>
                </a:ext>
              </a:extLst>
            </p:cNvPr>
            <p:cNvGrpSpPr/>
            <p:nvPr/>
          </p:nvGrpSpPr>
          <p:grpSpPr>
            <a:xfrm>
              <a:off x="7354719" y="2132981"/>
              <a:ext cx="900000" cy="3609793"/>
              <a:chOff x="6910500" y="2132980"/>
              <a:chExt cx="900000" cy="3609793"/>
            </a:xfrm>
          </p:grpSpPr>
          <p:sp>
            <p:nvSpPr>
              <p:cNvPr id="10" name="Down Arrow 30">
                <a:extLst>
                  <a:ext uri="{FF2B5EF4-FFF2-40B4-BE49-F238E27FC236}">
                    <a16:creationId xmlns:a16="http://schemas.microsoft.com/office/drawing/2014/main" xmlns="" id="{3FF166EA-6449-4F6A-8F2C-E89E7003D64C}"/>
                  </a:ext>
                </a:extLst>
              </p:cNvPr>
              <p:cNvSpPr/>
              <p:nvPr/>
            </p:nvSpPr>
            <p:spPr>
              <a:xfrm>
                <a:off x="6910500" y="3942773"/>
                <a:ext cx="900000" cy="1800000"/>
              </a:xfrm>
              <a:prstGeom prst="downArrow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1" name="Up Arrow 25">
                <a:extLst>
                  <a:ext uri="{FF2B5EF4-FFF2-40B4-BE49-F238E27FC236}">
                    <a16:creationId xmlns:a16="http://schemas.microsoft.com/office/drawing/2014/main" xmlns="" id="{1DA1D2C5-5634-487F-A203-1CD3DB6FCD25}"/>
                  </a:ext>
                </a:extLst>
              </p:cNvPr>
              <p:cNvSpPr/>
              <p:nvPr/>
            </p:nvSpPr>
            <p:spPr>
              <a:xfrm>
                <a:off x="6910500" y="2132980"/>
                <a:ext cx="900000" cy="1800000"/>
              </a:xfrm>
              <a:prstGeom prst="upArrow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12" name="그룹 4">
              <a:extLst>
                <a:ext uri="{FF2B5EF4-FFF2-40B4-BE49-F238E27FC236}">
                  <a16:creationId xmlns:a16="http://schemas.microsoft.com/office/drawing/2014/main" xmlns="" id="{E91BE716-39C4-44AF-AA1F-F53B158CC1F1}"/>
                </a:ext>
              </a:extLst>
            </p:cNvPr>
            <p:cNvGrpSpPr/>
            <p:nvPr/>
          </p:nvGrpSpPr>
          <p:grpSpPr>
            <a:xfrm>
              <a:off x="8637965" y="2852981"/>
              <a:ext cx="900000" cy="2169793"/>
              <a:chOff x="7971936" y="2852980"/>
              <a:chExt cx="900000" cy="2169793"/>
            </a:xfrm>
          </p:grpSpPr>
          <p:sp>
            <p:nvSpPr>
              <p:cNvPr id="13" name="Down Arrow 31">
                <a:extLst>
                  <a:ext uri="{FF2B5EF4-FFF2-40B4-BE49-F238E27FC236}">
                    <a16:creationId xmlns:a16="http://schemas.microsoft.com/office/drawing/2014/main" xmlns="" id="{BE7C08B4-11C6-49F1-BEAF-18A5A777E32B}"/>
                  </a:ext>
                </a:extLst>
              </p:cNvPr>
              <p:cNvSpPr/>
              <p:nvPr/>
            </p:nvSpPr>
            <p:spPr>
              <a:xfrm>
                <a:off x="7971936" y="3942773"/>
                <a:ext cx="900000" cy="1080000"/>
              </a:xfrm>
              <a:prstGeom prst="downArrow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4" name="Up Arrow 26">
                <a:extLst>
                  <a:ext uri="{FF2B5EF4-FFF2-40B4-BE49-F238E27FC236}">
                    <a16:creationId xmlns:a16="http://schemas.microsoft.com/office/drawing/2014/main" xmlns="" id="{04A4EF4C-EBAB-4C8C-95F4-9804E97020BE}"/>
                  </a:ext>
                </a:extLst>
              </p:cNvPr>
              <p:cNvSpPr/>
              <p:nvPr/>
            </p:nvSpPr>
            <p:spPr>
              <a:xfrm>
                <a:off x="7971936" y="2852980"/>
                <a:ext cx="900000" cy="1080000"/>
              </a:xfrm>
              <a:prstGeom prst="upArrow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15" name="그룹 3">
              <a:extLst>
                <a:ext uri="{FF2B5EF4-FFF2-40B4-BE49-F238E27FC236}">
                  <a16:creationId xmlns:a16="http://schemas.microsoft.com/office/drawing/2014/main" xmlns="" id="{B272AF5F-7835-42F9-9584-773D748F124E}"/>
                </a:ext>
              </a:extLst>
            </p:cNvPr>
            <p:cNvGrpSpPr/>
            <p:nvPr/>
          </p:nvGrpSpPr>
          <p:grpSpPr>
            <a:xfrm>
              <a:off x="9921209" y="1880981"/>
              <a:ext cx="900000" cy="4113793"/>
              <a:chOff x="9033971" y="1880980"/>
              <a:chExt cx="900000" cy="4113793"/>
            </a:xfrm>
          </p:grpSpPr>
          <p:sp>
            <p:nvSpPr>
              <p:cNvPr id="16" name="Down Arrow 32">
                <a:extLst>
                  <a:ext uri="{FF2B5EF4-FFF2-40B4-BE49-F238E27FC236}">
                    <a16:creationId xmlns:a16="http://schemas.microsoft.com/office/drawing/2014/main" xmlns="" id="{0FA889FF-B23B-47C5-89F3-9F0D6BE6038C}"/>
                  </a:ext>
                </a:extLst>
              </p:cNvPr>
              <p:cNvSpPr/>
              <p:nvPr/>
            </p:nvSpPr>
            <p:spPr>
              <a:xfrm>
                <a:off x="9033971" y="3942773"/>
                <a:ext cx="900000" cy="2052000"/>
              </a:xfrm>
              <a:prstGeom prst="downArrow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7" name="Up Arrow 27">
                <a:extLst>
                  <a:ext uri="{FF2B5EF4-FFF2-40B4-BE49-F238E27FC236}">
                    <a16:creationId xmlns:a16="http://schemas.microsoft.com/office/drawing/2014/main" xmlns="" id="{42CCBE92-4317-48C1-952E-0CADA70DD73C}"/>
                  </a:ext>
                </a:extLst>
              </p:cNvPr>
              <p:cNvSpPr/>
              <p:nvPr/>
            </p:nvSpPr>
            <p:spPr>
              <a:xfrm>
                <a:off x="9033971" y="1880980"/>
                <a:ext cx="900000" cy="2052000"/>
              </a:xfrm>
              <a:prstGeom prst="upArrow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xmlns="" id="{3CB95206-035E-4F0A-A667-4AEE3F24D3CB}"/>
                </a:ext>
              </a:extLst>
            </p:cNvPr>
            <p:cNvSpPr/>
            <p:nvPr/>
          </p:nvSpPr>
          <p:spPr>
            <a:xfrm>
              <a:off x="876000" y="3922944"/>
              <a:ext cx="10440000" cy="23854"/>
            </a:xfrm>
            <a:custGeom>
              <a:avLst/>
              <a:gdLst>
                <a:gd name="connsiteX0" fmla="*/ 0 w 7903597"/>
                <a:gd name="connsiteY0" fmla="*/ 0 h 262393"/>
                <a:gd name="connsiteX1" fmla="*/ 7903597 w 7903597"/>
                <a:gd name="connsiteY1" fmla="*/ 262393 h 262393"/>
                <a:gd name="connsiteX0" fmla="*/ 0 w 7832035"/>
                <a:gd name="connsiteY0" fmla="*/ 0 h 23854"/>
                <a:gd name="connsiteX1" fmla="*/ 7832035 w 7832035"/>
                <a:gd name="connsiteY1" fmla="*/ 23854 h 23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32035" h="23854">
                  <a:moveTo>
                    <a:pt x="0" y="0"/>
                  </a:moveTo>
                  <a:lnTo>
                    <a:pt x="7832035" y="23854"/>
                  </a:lnTo>
                </a:path>
              </a:pathLst>
            </a:custGeom>
            <a:ln w="25400">
              <a:solidFill>
                <a:schemeClr val="accent6"/>
              </a:solidFill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DB07DAE2-F0BE-45B7-9B8C-3865AE7154B7}"/>
                </a:ext>
              </a:extLst>
            </p:cNvPr>
            <p:cNvGrpSpPr/>
            <p:nvPr/>
          </p:nvGrpSpPr>
          <p:grpSpPr>
            <a:xfrm>
              <a:off x="4973668" y="3670515"/>
              <a:ext cx="529009" cy="529009"/>
              <a:chOff x="3572272" y="1709192"/>
              <a:chExt cx="1368152" cy="1368152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xmlns="" id="{3F09C050-5465-4909-9A9B-7F248BA0E3BF}"/>
                  </a:ext>
                </a:extLst>
              </p:cNvPr>
              <p:cNvSpPr/>
              <p:nvPr/>
            </p:nvSpPr>
            <p:spPr>
              <a:xfrm>
                <a:off x="3669623" y="1806543"/>
                <a:ext cx="1173453" cy="1173453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xmlns="" id="{B47A423D-8691-42EB-9B40-93E0EE1A681A}"/>
                  </a:ext>
                </a:extLst>
              </p:cNvPr>
              <p:cNvSpPr/>
              <p:nvPr/>
            </p:nvSpPr>
            <p:spPr>
              <a:xfrm>
                <a:off x="3572272" y="1709192"/>
                <a:ext cx="1368152" cy="1368152"/>
              </a:xfrm>
              <a:prstGeom prst="ellipse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F46BDF44-32E6-4F9B-AEB0-A66E617DE74A}"/>
                </a:ext>
              </a:extLst>
            </p:cNvPr>
            <p:cNvGrpSpPr/>
            <p:nvPr/>
          </p:nvGrpSpPr>
          <p:grpSpPr>
            <a:xfrm>
              <a:off x="6256913" y="3670515"/>
              <a:ext cx="529009" cy="529009"/>
              <a:chOff x="3572272" y="1709192"/>
              <a:chExt cx="1368152" cy="1368152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xmlns="" id="{63599543-6488-4894-85B4-011BCA2252CF}"/>
                  </a:ext>
                </a:extLst>
              </p:cNvPr>
              <p:cNvSpPr/>
              <p:nvPr/>
            </p:nvSpPr>
            <p:spPr>
              <a:xfrm>
                <a:off x="3669623" y="1806543"/>
                <a:ext cx="1173453" cy="1173453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xmlns="" id="{D591F1B0-667A-4DBF-BB8F-6178258731CA}"/>
                  </a:ext>
                </a:extLst>
              </p:cNvPr>
              <p:cNvSpPr/>
              <p:nvPr/>
            </p:nvSpPr>
            <p:spPr>
              <a:xfrm>
                <a:off x="3572272" y="1709192"/>
                <a:ext cx="1368152" cy="1368152"/>
              </a:xfrm>
              <a:prstGeom prst="ellipse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xmlns="" id="{7DCC40D0-5A08-401D-8C45-BE60CF10B325}"/>
                </a:ext>
              </a:extLst>
            </p:cNvPr>
            <p:cNvGrpSpPr/>
            <p:nvPr/>
          </p:nvGrpSpPr>
          <p:grpSpPr>
            <a:xfrm>
              <a:off x="7540158" y="3670515"/>
              <a:ext cx="529009" cy="529009"/>
              <a:chOff x="3572272" y="1709192"/>
              <a:chExt cx="1368152" cy="1368152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xmlns="" id="{E8065E85-E9B1-409F-BEA5-B3C3D573FC8D}"/>
                  </a:ext>
                </a:extLst>
              </p:cNvPr>
              <p:cNvSpPr/>
              <p:nvPr/>
            </p:nvSpPr>
            <p:spPr>
              <a:xfrm>
                <a:off x="3669623" y="1806543"/>
                <a:ext cx="1173453" cy="1173453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xmlns="" id="{48E53EC6-773F-448C-ABF1-C3AA9C1D0E2B}"/>
                  </a:ext>
                </a:extLst>
              </p:cNvPr>
              <p:cNvSpPr/>
              <p:nvPr/>
            </p:nvSpPr>
            <p:spPr>
              <a:xfrm>
                <a:off x="3572272" y="1709192"/>
                <a:ext cx="1368152" cy="1368152"/>
              </a:xfrm>
              <a:prstGeom prst="ellipse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xmlns="" id="{4986055F-948E-4ACF-BE93-1EBCD80B201A}"/>
                </a:ext>
              </a:extLst>
            </p:cNvPr>
            <p:cNvGrpSpPr/>
            <p:nvPr/>
          </p:nvGrpSpPr>
          <p:grpSpPr>
            <a:xfrm>
              <a:off x="8823403" y="3670515"/>
              <a:ext cx="529009" cy="529009"/>
              <a:chOff x="3572272" y="1709192"/>
              <a:chExt cx="1368152" cy="1368152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xmlns="" id="{BD221F69-DB4B-47D8-B7BF-4DB3E0B19172}"/>
                  </a:ext>
                </a:extLst>
              </p:cNvPr>
              <p:cNvSpPr/>
              <p:nvPr/>
            </p:nvSpPr>
            <p:spPr>
              <a:xfrm>
                <a:off x="3669623" y="1806543"/>
                <a:ext cx="1173453" cy="1173453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xmlns="" id="{1ACF77AE-8397-4BB6-A5FB-20458A7CC76C}"/>
                  </a:ext>
                </a:extLst>
              </p:cNvPr>
              <p:cNvSpPr/>
              <p:nvPr/>
            </p:nvSpPr>
            <p:spPr>
              <a:xfrm>
                <a:off x="3572272" y="1709192"/>
                <a:ext cx="1368152" cy="1368152"/>
              </a:xfrm>
              <a:prstGeom prst="ellipse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xmlns="" id="{B0BF10CF-8DB6-401E-B17B-EB34DB079BAF}"/>
                </a:ext>
              </a:extLst>
            </p:cNvPr>
            <p:cNvGrpSpPr/>
            <p:nvPr/>
          </p:nvGrpSpPr>
          <p:grpSpPr>
            <a:xfrm>
              <a:off x="10106649" y="3670515"/>
              <a:ext cx="529009" cy="529009"/>
              <a:chOff x="3572272" y="1709192"/>
              <a:chExt cx="1368152" cy="1368152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xmlns="" id="{E3BF1676-52FE-40EF-AE10-47B60C721BDF}"/>
                  </a:ext>
                </a:extLst>
              </p:cNvPr>
              <p:cNvSpPr/>
              <p:nvPr/>
            </p:nvSpPr>
            <p:spPr>
              <a:xfrm>
                <a:off x="3669623" y="1806543"/>
                <a:ext cx="1173453" cy="1173453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xmlns="" id="{F573A8EE-FB35-4542-9498-63479DBF14CA}"/>
                  </a:ext>
                </a:extLst>
              </p:cNvPr>
              <p:cNvSpPr/>
              <p:nvPr/>
            </p:nvSpPr>
            <p:spPr>
              <a:xfrm>
                <a:off x="3572272" y="1709192"/>
                <a:ext cx="1368152" cy="1368152"/>
              </a:xfrm>
              <a:prstGeom prst="ellipse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sp>
          <p:nvSpPr>
            <p:cNvPr id="40" name="Parallelogram 15">
              <a:extLst>
                <a:ext uri="{FF2B5EF4-FFF2-40B4-BE49-F238E27FC236}">
                  <a16:creationId xmlns:a16="http://schemas.microsoft.com/office/drawing/2014/main" xmlns="" id="{6659C61D-160D-4588-A912-A3E4B0150138}"/>
                </a:ext>
              </a:extLst>
            </p:cNvPr>
            <p:cNvSpPr/>
            <p:nvPr/>
          </p:nvSpPr>
          <p:spPr>
            <a:xfrm flipH="1">
              <a:off x="6401665" y="3828913"/>
              <a:ext cx="227721" cy="227721"/>
            </a:xfrm>
            <a:custGeom>
              <a:avLst/>
              <a:gdLst/>
              <a:ahLst/>
              <a:cxnLst/>
              <a:rect l="l" t="t" r="r" b="b"/>
              <a:pathLst>
                <a:path w="3242753" h="3227814">
                  <a:moveTo>
                    <a:pt x="1621376" y="1043635"/>
                  </a:moveTo>
                  <a:cubicBezTo>
                    <a:pt x="1557188" y="1043635"/>
                    <a:pt x="1505154" y="1095669"/>
                    <a:pt x="1505154" y="1159857"/>
                  </a:cubicBezTo>
                  <a:lnTo>
                    <a:pt x="1505154" y="1625483"/>
                  </a:lnTo>
                  <a:lnTo>
                    <a:pt x="1033577" y="1625483"/>
                  </a:lnTo>
                  <a:cubicBezTo>
                    <a:pt x="969389" y="1625483"/>
                    <a:pt x="917355" y="1677517"/>
                    <a:pt x="917355" y="1741705"/>
                  </a:cubicBezTo>
                  <a:cubicBezTo>
                    <a:pt x="917355" y="1805893"/>
                    <a:pt x="969389" y="1857927"/>
                    <a:pt x="1033577" y="1857927"/>
                  </a:cubicBezTo>
                  <a:lnTo>
                    <a:pt x="1614688" y="1857927"/>
                  </a:lnTo>
                  <a:lnTo>
                    <a:pt x="1619859" y="1856884"/>
                  </a:lnTo>
                  <a:cubicBezTo>
                    <a:pt x="1620361" y="1857187"/>
                    <a:pt x="1620868" y="1857190"/>
                    <a:pt x="1621376" y="1857190"/>
                  </a:cubicBezTo>
                  <a:cubicBezTo>
                    <a:pt x="1685564" y="1857190"/>
                    <a:pt x="1737598" y="1805156"/>
                    <a:pt x="1737598" y="1740968"/>
                  </a:cubicBezTo>
                  <a:lnTo>
                    <a:pt x="1737598" y="1159857"/>
                  </a:lnTo>
                  <a:cubicBezTo>
                    <a:pt x="1737598" y="1095669"/>
                    <a:pt x="1685564" y="1043635"/>
                    <a:pt x="1621376" y="1043635"/>
                  </a:cubicBezTo>
                  <a:close/>
                  <a:moveTo>
                    <a:pt x="1621376" y="628818"/>
                  </a:moveTo>
                  <a:cubicBezTo>
                    <a:pt x="2206882" y="628818"/>
                    <a:pt x="2681529" y="1103464"/>
                    <a:pt x="2681529" y="1688970"/>
                  </a:cubicBezTo>
                  <a:cubicBezTo>
                    <a:pt x="2681529" y="2274476"/>
                    <a:pt x="2206882" y="2749122"/>
                    <a:pt x="1621376" y="2749122"/>
                  </a:cubicBezTo>
                  <a:cubicBezTo>
                    <a:pt x="1035870" y="2749122"/>
                    <a:pt x="561223" y="2274476"/>
                    <a:pt x="561223" y="1688970"/>
                  </a:cubicBezTo>
                  <a:cubicBezTo>
                    <a:pt x="561223" y="1103464"/>
                    <a:pt x="1035870" y="628818"/>
                    <a:pt x="1621376" y="628818"/>
                  </a:cubicBezTo>
                  <a:close/>
                  <a:moveTo>
                    <a:pt x="1621376" y="424596"/>
                  </a:moveTo>
                  <a:cubicBezTo>
                    <a:pt x="923081" y="424596"/>
                    <a:pt x="357001" y="990676"/>
                    <a:pt x="357001" y="1688970"/>
                  </a:cubicBezTo>
                  <a:cubicBezTo>
                    <a:pt x="357001" y="2128645"/>
                    <a:pt x="581423" y="2515905"/>
                    <a:pt x="922189" y="2742109"/>
                  </a:cubicBezTo>
                  <a:lnTo>
                    <a:pt x="652992" y="3227814"/>
                  </a:lnTo>
                  <a:lnTo>
                    <a:pt x="911997" y="3227814"/>
                  </a:lnTo>
                  <a:lnTo>
                    <a:pt x="1121304" y="2850168"/>
                  </a:lnTo>
                  <a:cubicBezTo>
                    <a:pt x="1274563" y="2916691"/>
                    <a:pt x="1443689" y="2953344"/>
                    <a:pt x="1621376" y="2953344"/>
                  </a:cubicBezTo>
                  <a:cubicBezTo>
                    <a:pt x="1799063" y="2953344"/>
                    <a:pt x="1968189" y="2916691"/>
                    <a:pt x="2121449" y="2850168"/>
                  </a:cubicBezTo>
                  <a:lnTo>
                    <a:pt x="2330755" y="3227814"/>
                  </a:lnTo>
                  <a:lnTo>
                    <a:pt x="2589760" y="3227814"/>
                  </a:lnTo>
                  <a:lnTo>
                    <a:pt x="2320563" y="2742109"/>
                  </a:lnTo>
                  <a:cubicBezTo>
                    <a:pt x="2661329" y="2515905"/>
                    <a:pt x="2885751" y="2128645"/>
                    <a:pt x="2885751" y="1688970"/>
                  </a:cubicBezTo>
                  <a:cubicBezTo>
                    <a:pt x="2885751" y="990676"/>
                    <a:pt x="2319671" y="424596"/>
                    <a:pt x="1621376" y="424596"/>
                  </a:cubicBezTo>
                  <a:close/>
                  <a:moveTo>
                    <a:pt x="2599800" y="123238"/>
                  </a:moveTo>
                  <a:cubicBezTo>
                    <a:pt x="2434609" y="120698"/>
                    <a:pt x="2268460" y="180476"/>
                    <a:pt x="2139563" y="303161"/>
                  </a:cubicBezTo>
                  <a:lnTo>
                    <a:pt x="3057258" y="1232053"/>
                  </a:lnTo>
                  <a:cubicBezTo>
                    <a:pt x="3305736" y="977255"/>
                    <a:pt x="3304415" y="570405"/>
                    <a:pt x="3054287" y="317226"/>
                  </a:cubicBezTo>
                  <a:cubicBezTo>
                    <a:pt x="2929224" y="190636"/>
                    <a:pt x="2764991" y="125778"/>
                    <a:pt x="2599800" y="123238"/>
                  </a:cubicBezTo>
                  <a:close/>
                  <a:moveTo>
                    <a:pt x="642953" y="123238"/>
                  </a:moveTo>
                  <a:cubicBezTo>
                    <a:pt x="477762" y="125778"/>
                    <a:pt x="313529" y="190636"/>
                    <a:pt x="188466" y="317226"/>
                  </a:cubicBezTo>
                  <a:cubicBezTo>
                    <a:pt x="-61662" y="570405"/>
                    <a:pt x="-62983" y="977255"/>
                    <a:pt x="185495" y="1232053"/>
                  </a:cubicBezTo>
                  <a:lnTo>
                    <a:pt x="1103190" y="303161"/>
                  </a:lnTo>
                  <a:cubicBezTo>
                    <a:pt x="974294" y="180476"/>
                    <a:pt x="808144" y="120698"/>
                    <a:pt x="642953" y="123238"/>
                  </a:cubicBezTo>
                  <a:close/>
                  <a:moveTo>
                    <a:pt x="1722692" y="0"/>
                  </a:moveTo>
                  <a:lnTo>
                    <a:pt x="1520061" y="0"/>
                  </a:lnTo>
                  <a:cubicBezTo>
                    <a:pt x="1440152" y="0"/>
                    <a:pt x="1375373" y="64779"/>
                    <a:pt x="1375373" y="144688"/>
                  </a:cubicBezTo>
                  <a:lnTo>
                    <a:pt x="1375373" y="289376"/>
                  </a:lnTo>
                  <a:lnTo>
                    <a:pt x="1867380" y="289376"/>
                  </a:lnTo>
                  <a:lnTo>
                    <a:pt x="1867380" y="144688"/>
                  </a:lnTo>
                  <a:cubicBezTo>
                    <a:pt x="1867380" y="64779"/>
                    <a:pt x="1802601" y="0"/>
                    <a:pt x="17226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 dirty="0"/>
            </a:p>
          </p:txBody>
        </p:sp>
        <p:sp>
          <p:nvSpPr>
            <p:cNvPr id="41" name="Rectangle 30">
              <a:extLst>
                <a:ext uri="{FF2B5EF4-FFF2-40B4-BE49-F238E27FC236}">
                  <a16:creationId xmlns:a16="http://schemas.microsoft.com/office/drawing/2014/main" xmlns="" id="{13508005-9DDC-4ADE-8299-FB55F9EFC308}"/>
                </a:ext>
              </a:extLst>
            </p:cNvPr>
            <p:cNvSpPr/>
            <p:nvPr/>
          </p:nvSpPr>
          <p:spPr>
            <a:xfrm>
              <a:off x="5131953" y="3822260"/>
              <a:ext cx="201959" cy="201369"/>
            </a:xfrm>
            <a:custGeom>
              <a:avLst/>
              <a:gdLst/>
              <a:ahLst/>
              <a:cxnLst/>
              <a:rect l="l" t="t" r="r" b="b"/>
              <a:pathLst>
                <a:path w="3240000" h="3230531">
                  <a:moveTo>
                    <a:pt x="720000" y="2697973"/>
                  </a:moveTo>
                  <a:cubicBezTo>
                    <a:pt x="680235" y="2697973"/>
                    <a:pt x="648000" y="2730208"/>
                    <a:pt x="648000" y="2769973"/>
                  </a:cubicBezTo>
                  <a:cubicBezTo>
                    <a:pt x="648000" y="2809738"/>
                    <a:pt x="680235" y="2841973"/>
                    <a:pt x="720000" y="2841973"/>
                  </a:cubicBezTo>
                  <a:lnTo>
                    <a:pt x="2520000" y="2841973"/>
                  </a:lnTo>
                  <a:cubicBezTo>
                    <a:pt x="2559765" y="2841973"/>
                    <a:pt x="2592000" y="2809738"/>
                    <a:pt x="2592000" y="2769973"/>
                  </a:cubicBezTo>
                  <a:cubicBezTo>
                    <a:pt x="2592000" y="2730208"/>
                    <a:pt x="2559765" y="2697973"/>
                    <a:pt x="2520000" y="2697973"/>
                  </a:cubicBezTo>
                  <a:close/>
                  <a:moveTo>
                    <a:pt x="720000" y="2366733"/>
                  </a:moveTo>
                  <a:cubicBezTo>
                    <a:pt x="680235" y="2366733"/>
                    <a:pt x="648000" y="2398968"/>
                    <a:pt x="648000" y="2438733"/>
                  </a:cubicBezTo>
                  <a:cubicBezTo>
                    <a:pt x="648000" y="2478498"/>
                    <a:pt x="680235" y="2510733"/>
                    <a:pt x="720000" y="2510733"/>
                  </a:cubicBezTo>
                  <a:lnTo>
                    <a:pt x="2520000" y="2510733"/>
                  </a:lnTo>
                  <a:cubicBezTo>
                    <a:pt x="2559765" y="2510733"/>
                    <a:pt x="2592000" y="2478498"/>
                    <a:pt x="2592000" y="2438733"/>
                  </a:cubicBezTo>
                  <a:cubicBezTo>
                    <a:pt x="2592000" y="2398968"/>
                    <a:pt x="2559765" y="2366733"/>
                    <a:pt x="2520000" y="2366733"/>
                  </a:cubicBezTo>
                  <a:close/>
                  <a:moveTo>
                    <a:pt x="720000" y="2035493"/>
                  </a:moveTo>
                  <a:cubicBezTo>
                    <a:pt x="680235" y="2035493"/>
                    <a:pt x="648000" y="2067728"/>
                    <a:pt x="648000" y="2107493"/>
                  </a:cubicBezTo>
                  <a:cubicBezTo>
                    <a:pt x="648000" y="2147258"/>
                    <a:pt x="680235" y="2179493"/>
                    <a:pt x="720000" y="2179493"/>
                  </a:cubicBezTo>
                  <a:lnTo>
                    <a:pt x="2520000" y="2179493"/>
                  </a:lnTo>
                  <a:cubicBezTo>
                    <a:pt x="2559765" y="2179493"/>
                    <a:pt x="2592000" y="2147258"/>
                    <a:pt x="2592000" y="2107493"/>
                  </a:cubicBezTo>
                  <a:cubicBezTo>
                    <a:pt x="2592000" y="2067728"/>
                    <a:pt x="2559765" y="2035493"/>
                    <a:pt x="2520000" y="2035493"/>
                  </a:cubicBezTo>
                  <a:close/>
                  <a:moveTo>
                    <a:pt x="720000" y="1704253"/>
                  </a:moveTo>
                  <a:cubicBezTo>
                    <a:pt x="680235" y="1704253"/>
                    <a:pt x="648000" y="1736488"/>
                    <a:pt x="648000" y="1776253"/>
                  </a:cubicBezTo>
                  <a:cubicBezTo>
                    <a:pt x="648000" y="1816018"/>
                    <a:pt x="680235" y="1848253"/>
                    <a:pt x="720000" y="1848253"/>
                  </a:cubicBezTo>
                  <a:lnTo>
                    <a:pt x="2520000" y="1848253"/>
                  </a:lnTo>
                  <a:cubicBezTo>
                    <a:pt x="2559765" y="1848253"/>
                    <a:pt x="2592000" y="1816018"/>
                    <a:pt x="2592000" y="1776253"/>
                  </a:cubicBezTo>
                  <a:cubicBezTo>
                    <a:pt x="2592000" y="1736488"/>
                    <a:pt x="2559765" y="1704253"/>
                    <a:pt x="2520000" y="1704253"/>
                  </a:cubicBezTo>
                  <a:close/>
                  <a:moveTo>
                    <a:pt x="720000" y="1373013"/>
                  </a:moveTo>
                  <a:cubicBezTo>
                    <a:pt x="680235" y="1373013"/>
                    <a:pt x="648000" y="1405248"/>
                    <a:pt x="648000" y="1445013"/>
                  </a:cubicBezTo>
                  <a:cubicBezTo>
                    <a:pt x="648000" y="1484778"/>
                    <a:pt x="680235" y="1517013"/>
                    <a:pt x="720000" y="1517013"/>
                  </a:cubicBezTo>
                  <a:lnTo>
                    <a:pt x="2520000" y="1517013"/>
                  </a:lnTo>
                  <a:cubicBezTo>
                    <a:pt x="2559765" y="1517013"/>
                    <a:pt x="2592000" y="1484778"/>
                    <a:pt x="2592000" y="1445013"/>
                  </a:cubicBezTo>
                  <a:cubicBezTo>
                    <a:pt x="2592000" y="1405248"/>
                    <a:pt x="2559765" y="1373013"/>
                    <a:pt x="2520000" y="1373013"/>
                  </a:cubicBezTo>
                  <a:close/>
                  <a:moveTo>
                    <a:pt x="720000" y="1041773"/>
                  </a:moveTo>
                  <a:cubicBezTo>
                    <a:pt x="680235" y="1041773"/>
                    <a:pt x="648000" y="1074008"/>
                    <a:pt x="648000" y="1113773"/>
                  </a:cubicBezTo>
                  <a:cubicBezTo>
                    <a:pt x="648000" y="1153538"/>
                    <a:pt x="680235" y="1185773"/>
                    <a:pt x="720000" y="1185773"/>
                  </a:cubicBezTo>
                  <a:lnTo>
                    <a:pt x="2520000" y="1185773"/>
                  </a:lnTo>
                  <a:cubicBezTo>
                    <a:pt x="2559765" y="1185773"/>
                    <a:pt x="2592000" y="1153538"/>
                    <a:pt x="2592000" y="1113773"/>
                  </a:cubicBezTo>
                  <a:cubicBezTo>
                    <a:pt x="2592000" y="1074008"/>
                    <a:pt x="2559765" y="1041773"/>
                    <a:pt x="2520000" y="1041773"/>
                  </a:cubicBezTo>
                  <a:close/>
                  <a:moveTo>
                    <a:pt x="0" y="305988"/>
                  </a:moveTo>
                  <a:lnTo>
                    <a:pt x="181957" y="305988"/>
                  </a:lnTo>
                  <a:lnTo>
                    <a:pt x="181957" y="470032"/>
                  </a:lnTo>
                  <a:cubicBezTo>
                    <a:pt x="181957" y="599267"/>
                    <a:pt x="286722" y="704032"/>
                    <a:pt x="415957" y="704032"/>
                  </a:cubicBezTo>
                  <a:cubicBezTo>
                    <a:pt x="545192" y="704032"/>
                    <a:pt x="649957" y="599267"/>
                    <a:pt x="649957" y="470032"/>
                  </a:cubicBezTo>
                  <a:lnTo>
                    <a:pt x="649957" y="305988"/>
                  </a:lnTo>
                  <a:lnTo>
                    <a:pt x="802357" y="305988"/>
                  </a:lnTo>
                  <a:lnTo>
                    <a:pt x="802357" y="470031"/>
                  </a:lnTo>
                  <a:cubicBezTo>
                    <a:pt x="802357" y="599266"/>
                    <a:pt x="907122" y="704031"/>
                    <a:pt x="1036357" y="704031"/>
                  </a:cubicBezTo>
                  <a:cubicBezTo>
                    <a:pt x="1165592" y="704031"/>
                    <a:pt x="1270357" y="599266"/>
                    <a:pt x="1270357" y="470031"/>
                  </a:cubicBezTo>
                  <a:lnTo>
                    <a:pt x="1270357" y="305988"/>
                  </a:lnTo>
                  <a:lnTo>
                    <a:pt x="1422757" y="305988"/>
                  </a:lnTo>
                  <a:lnTo>
                    <a:pt x="1422757" y="470030"/>
                  </a:lnTo>
                  <a:cubicBezTo>
                    <a:pt x="1422757" y="599265"/>
                    <a:pt x="1527522" y="704030"/>
                    <a:pt x="1656757" y="704030"/>
                  </a:cubicBezTo>
                  <a:cubicBezTo>
                    <a:pt x="1785992" y="704030"/>
                    <a:pt x="1890757" y="599265"/>
                    <a:pt x="1890757" y="470030"/>
                  </a:cubicBezTo>
                  <a:lnTo>
                    <a:pt x="1890757" y="305988"/>
                  </a:lnTo>
                  <a:lnTo>
                    <a:pt x="2043157" y="305988"/>
                  </a:lnTo>
                  <a:lnTo>
                    <a:pt x="2043157" y="470029"/>
                  </a:lnTo>
                  <a:cubicBezTo>
                    <a:pt x="2043157" y="599264"/>
                    <a:pt x="2147922" y="704029"/>
                    <a:pt x="2277157" y="704029"/>
                  </a:cubicBezTo>
                  <a:cubicBezTo>
                    <a:pt x="2406392" y="704029"/>
                    <a:pt x="2511157" y="599264"/>
                    <a:pt x="2511157" y="470029"/>
                  </a:cubicBezTo>
                  <a:lnTo>
                    <a:pt x="2511157" y="305988"/>
                  </a:lnTo>
                  <a:lnTo>
                    <a:pt x="2663557" y="305988"/>
                  </a:lnTo>
                  <a:lnTo>
                    <a:pt x="2663557" y="470028"/>
                  </a:lnTo>
                  <a:cubicBezTo>
                    <a:pt x="2663557" y="599263"/>
                    <a:pt x="2768322" y="704028"/>
                    <a:pt x="2897557" y="704028"/>
                  </a:cubicBezTo>
                  <a:cubicBezTo>
                    <a:pt x="3026792" y="704028"/>
                    <a:pt x="3131557" y="599263"/>
                    <a:pt x="3131557" y="470028"/>
                  </a:cubicBezTo>
                  <a:lnTo>
                    <a:pt x="3131557" y="305988"/>
                  </a:lnTo>
                  <a:lnTo>
                    <a:pt x="3240000" y="305988"/>
                  </a:lnTo>
                  <a:lnTo>
                    <a:pt x="3240000" y="3230531"/>
                  </a:lnTo>
                  <a:lnTo>
                    <a:pt x="0" y="3230531"/>
                  </a:lnTo>
                  <a:close/>
                  <a:moveTo>
                    <a:pt x="415957" y="4"/>
                  </a:moveTo>
                  <a:cubicBezTo>
                    <a:pt x="485545" y="4"/>
                    <a:pt x="541957" y="56416"/>
                    <a:pt x="541957" y="126004"/>
                  </a:cubicBezTo>
                  <a:lnTo>
                    <a:pt x="541957" y="485972"/>
                  </a:lnTo>
                  <a:cubicBezTo>
                    <a:pt x="541957" y="555560"/>
                    <a:pt x="485545" y="611972"/>
                    <a:pt x="415957" y="611972"/>
                  </a:cubicBezTo>
                  <a:cubicBezTo>
                    <a:pt x="346369" y="611972"/>
                    <a:pt x="289957" y="555560"/>
                    <a:pt x="289957" y="485972"/>
                  </a:cubicBezTo>
                  <a:lnTo>
                    <a:pt x="289957" y="126004"/>
                  </a:lnTo>
                  <a:cubicBezTo>
                    <a:pt x="289957" y="56416"/>
                    <a:pt x="346369" y="4"/>
                    <a:pt x="415957" y="4"/>
                  </a:cubicBezTo>
                  <a:close/>
                  <a:moveTo>
                    <a:pt x="1036357" y="3"/>
                  </a:moveTo>
                  <a:cubicBezTo>
                    <a:pt x="1105945" y="3"/>
                    <a:pt x="1162357" y="56415"/>
                    <a:pt x="1162357" y="126003"/>
                  </a:cubicBezTo>
                  <a:lnTo>
                    <a:pt x="1162357" y="485971"/>
                  </a:lnTo>
                  <a:cubicBezTo>
                    <a:pt x="1162357" y="555559"/>
                    <a:pt x="1105945" y="611971"/>
                    <a:pt x="1036357" y="611971"/>
                  </a:cubicBezTo>
                  <a:cubicBezTo>
                    <a:pt x="966769" y="611971"/>
                    <a:pt x="910357" y="555559"/>
                    <a:pt x="910357" y="485971"/>
                  </a:cubicBezTo>
                  <a:lnTo>
                    <a:pt x="910357" y="126003"/>
                  </a:lnTo>
                  <a:cubicBezTo>
                    <a:pt x="910357" y="56415"/>
                    <a:pt x="966769" y="3"/>
                    <a:pt x="1036357" y="3"/>
                  </a:cubicBezTo>
                  <a:close/>
                  <a:moveTo>
                    <a:pt x="1656757" y="2"/>
                  </a:moveTo>
                  <a:cubicBezTo>
                    <a:pt x="1726345" y="2"/>
                    <a:pt x="1782757" y="56414"/>
                    <a:pt x="1782757" y="126002"/>
                  </a:cubicBezTo>
                  <a:lnTo>
                    <a:pt x="1782757" y="485970"/>
                  </a:lnTo>
                  <a:cubicBezTo>
                    <a:pt x="1782757" y="555558"/>
                    <a:pt x="1726345" y="611970"/>
                    <a:pt x="1656757" y="611970"/>
                  </a:cubicBezTo>
                  <a:cubicBezTo>
                    <a:pt x="1587169" y="611970"/>
                    <a:pt x="1530757" y="555558"/>
                    <a:pt x="1530757" y="485970"/>
                  </a:cubicBezTo>
                  <a:lnTo>
                    <a:pt x="1530757" y="126002"/>
                  </a:lnTo>
                  <a:cubicBezTo>
                    <a:pt x="1530757" y="56414"/>
                    <a:pt x="1587169" y="2"/>
                    <a:pt x="1656757" y="2"/>
                  </a:cubicBezTo>
                  <a:close/>
                  <a:moveTo>
                    <a:pt x="2277157" y="1"/>
                  </a:moveTo>
                  <a:cubicBezTo>
                    <a:pt x="2346745" y="1"/>
                    <a:pt x="2403157" y="56413"/>
                    <a:pt x="2403157" y="126001"/>
                  </a:cubicBezTo>
                  <a:lnTo>
                    <a:pt x="2403157" y="485969"/>
                  </a:lnTo>
                  <a:cubicBezTo>
                    <a:pt x="2403157" y="555557"/>
                    <a:pt x="2346745" y="611969"/>
                    <a:pt x="2277157" y="611969"/>
                  </a:cubicBezTo>
                  <a:cubicBezTo>
                    <a:pt x="2207569" y="611969"/>
                    <a:pt x="2151157" y="555557"/>
                    <a:pt x="2151157" y="485969"/>
                  </a:cubicBezTo>
                  <a:lnTo>
                    <a:pt x="2151157" y="126001"/>
                  </a:lnTo>
                  <a:cubicBezTo>
                    <a:pt x="2151157" y="56413"/>
                    <a:pt x="2207569" y="1"/>
                    <a:pt x="2277157" y="1"/>
                  </a:cubicBezTo>
                  <a:close/>
                  <a:moveTo>
                    <a:pt x="2897557" y="0"/>
                  </a:moveTo>
                  <a:cubicBezTo>
                    <a:pt x="2967145" y="0"/>
                    <a:pt x="3023557" y="56412"/>
                    <a:pt x="3023557" y="126000"/>
                  </a:cubicBezTo>
                  <a:lnTo>
                    <a:pt x="3023557" y="485968"/>
                  </a:lnTo>
                  <a:cubicBezTo>
                    <a:pt x="3023557" y="555556"/>
                    <a:pt x="2967145" y="611968"/>
                    <a:pt x="2897557" y="611968"/>
                  </a:cubicBezTo>
                  <a:cubicBezTo>
                    <a:pt x="2827969" y="611968"/>
                    <a:pt x="2771557" y="555556"/>
                    <a:pt x="2771557" y="485968"/>
                  </a:cubicBezTo>
                  <a:lnTo>
                    <a:pt x="2771557" y="126000"/>
                  </a:lnTo>
                  <a:cubicBezTo>
                    <a:pt x="2771557" y="56412"/>
                    <a:pt x="2827969" y="0"/>
                    <a:pt x="28975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 dirty="0"/>
            </a:p>
          </p:txBody>
        </p:sp>
        <p:sp>
          <p:nvSpPr>
            <p:cNvPr id="42" name="Rounded Rectangle 10">
              <a:extLst>
                <a:ext uri="{FF2B5EF4-FFF2-40B4-BE49-F238E27FC236}">
                  <a16:creationId xmlns:a16="http://schemas.microsoft.com/office/drawing/2014/main" xmlns="" id="{7126B6AA-B2CA-4243-8F01-86275B80EA24}"/>
                </a:ext>
              </a:extLst>
            </p:cNvPr>
            <p:cNvSpPr/>
            <p:nvPr/>
          </p:nvSpPr>
          <p:spPr>
            <a:xfrm>
              <a:off x="9006998" y="3826752"/>
              <a:ext cx="161817" cy="214147"/>
            </a:xfrm>
            <a:custGeom>
              <a:avLst/>
              <a:gdLst/>
              <a:ahLst/>
              <a:cxnLst/>
              <a:rect l="l" t="t" r="r" b="b"/>
              <a:pathLst>
                <a:path w="2448272" h="3240000">
                  <a:moveTo>
                    <a:pt x="1358676" y="2676152"/>
                  </a:moveTo>
                  <a:cubicBezTo>
                    <a:pt x="1327753" y="2676152"/>
                    <a:pt x="1302685" y="2701220"/>
                    <a:pt x="1302685" y="2732143"/>
                  </a:cubicBezTo>
                  <a:lnTo>
                    <a:pt x="1302685" y="2956101"/>
                  </a:lnTo>
                  <a:cubicBezTo>
                    <a:pt x="1302685" y="2987024"/>
                    <a:pt x="1327753" y="3012092"/>
                    <a:pt x="1358676" y="3012092"/>
                  </a:cubicBezTo>
                  <a:lnTo>
                    <a:pt x="1582634" y="3012092"/>
                  </a:lnTo>
                  <a:cubicBezTo>
                    <a:pt x="1613557" y="3012092"/>
                    <a:pt x="1638625" y="2987024"/>
                    <a:pt x="1638625" y="2956101"/>
                  </a:cubicBezTo>
                  <a:lnTo>
                    <a:pt x="1638625" y="2732143"/>
                  </a:lnTo>
                  <a:cubicBezTo>
                    <a:pt x="1638625" y="2701220"/>
                    <a:pt x="1613557" y="2676152"/>
                    <a:pt x="1582634" y="2676152"/>
                  </a:cubicBezTo>
                  <a:close/>
                  <a:moveTo>
                    <a:pt x="837062" y="2676152"/>
                  </a:moveTo>
                  <a:cubicBezTo>
                    <a:pt x="806139" y="2676152"/>
                    <a:pt x="781071" y="2701220"/>
                    <a:pt x="781071" y="2732143"/>
                  </a:cubicBezTo>
                  <a:lnTo>
                    <a:pt x="781071" y="2956101"/>
                  </a:lnTo>
                  <a:cubicBezTo>
                    <a:pt x="781071" y="2987024"/>
                    <a:pt x="806139" y="3012092"/>
                    <a:pt x="837062" y="3012092"/>
                  </a:cubicBezTo>
                  <a:lnTo>
                    <a:pt x="1061020" y="3012092"/>
                  </a:lnTo>
                  <a:cubicBezTo>
                    <a:pt x="1091943" y="3012092"/>
                    <a:pt x="1117011" y="2987024"/>
                    <a:pt x="1117011" y="2956101"/>
                  </a:cubicBezTo>
                  <a:lnTo>
                    <a:pt x="1117011" y="2732143"/>
                  </a:lnTo>
                  <a:cubicBezTo>
                    <a:pt x="1117011" y="2701220"/>
                    <a:pt x="1091943" y="2676152"/>
                    <a:pt x="1061020" y="2676152"/>
                  </a:cubicBezTo>
                  <a:close/>
                  <a:moveTo>
                    <a:pt x="315448" y="2676152"/>
                  </a:moveTo>
                  <a:cubicBezTo>
                    <a:pt x="284525" y="2676152"/>
                    <a:pt x="259457" y="2701220"/>
                    <a:pt x="259457" y="2732143"/>
                  </a:cubicBezTo>
                  <a:lnTo>
                    <a:pt x="259457" y="2956101"/>
                  </a:lnTo>
                  <a:cubicBezTo>
                    <a:pt x="259457" y="2987024"/>
                    <a:pt x="284525" y="3012092"/>
                    <a:pt x="315448" y="3012092"/>
                  </a:cubicBezTo>
                  <a:lnTo>
                    <a:pt x="539406" y="3012092"/>
                  </a:lnTo>
                  <a:cubicBezTo>
                    <a:pt x="570329" y="3012092"/>
                    <a:pt x="595397" y="2987024"/>
                    <a:pt x="595397" y="2956101"/>
                  </a:cubicBezTo>
                  <a:lnTo>
                    <a:pt x="595397" y="2732143"/>
                  </a:lnTo>
                  <a:cubicBezTo>
                    <a:pt x="595397" y="2701220"/>
                    <a:pt x="570329" y="2676152"/>
                    <a:pt x="539406" y="2676152"/>
                  </a:cubicBezTo>
                  <a:close/>
                  <a:moveTo>
                    <a:pt x="1880291" y="2179832"/>
                  </a:moveTo>
                  <a:cubicBezTo>
                    <a:pt x="1849368" y="2179832"/>
                    <a:pt x="1824300" y="2204900"/>
                    <a:pt x="1824300" y="2235823"/>
                  </a:cubicBezTo>
                  <a:lnTo>
                    <a:pt x="1824300" y="2956101"/>
                  </a:lnTo>
                  <a:cubicBezTo>
                    <a:pt x="1824300" y="2987024"/>
                    <a:pt x="1849368" y="3012092"/>
                    <a:pt x="1880291" y="3012092"/>
                  </a:cubicBezTo>
                  <a:lnTo>
                    <a:pt x="2104249" y="3012092"/>
                  </a:lnTo>
                  <a:cubicBezTo>
                    <a:pt x="2135172" y="3012092"/>
                    <a:pt x="2160240" y="2987024"/>
                    <a:pt x="2160240" y="2956101"/>
                  </a:cubicBezTo>
                  <a:lnTo>
                    <a:pt x="2160240" y="2235823"/>
                  </a:lnTo>
                  <a:cubicBezTo>
                    <a:pt x="2160240" y="2204900"/>
                    <a:pt x="2135172" y="2179832"/>
                    <a:pt x="2104249" y="2179832"/>
                  </a:cubicBezTo>
                  <a:close/>
                  <a:moveTo>
                    <a:pt x="1358676" y="2179832"/>
                  </a:moveTo>
                  <a:cubicBezTo>
                    <a:pt x="1327753" y="2179832"/>
                    <a:pt x="1302685" y="2204900"/>
                    <a:pt x="1302685" y="2235823"/>
                  </a:cubicBezTo>
                  <a:lnTo>
                    <a:pt x="1302685" y="2459781"/>
                  </a:lnTo>
                  <a:cubicBezTo>
                    <a:pt x="1302685" y="2490704"/>
                    <a:pt x="1327753" y="2515772"/>
                    <a:pt x="1358676" y="2515772"/>
                  </a:cubicBezTo>
                  <a:lnTo>
                    <a:pt x="1582634" y="2515772"/>
                  </a:lnTo>
                  <a:cubicBezTo>
                    <a:pt x="1613557" y="2515772"/>
                    <a:pt x="1638625" y="2490704"/>
                    <a:pt x="1638625" y="2459781"/>
                  </a:cubicBezTo>
                  <a:lnTo>
                    <a:pt x="1638625" y="2235823"/>
                  </a:lnTo>
                  <a:cubicBezTo>
                    <a:pt x="1638625" y="2204900"/>
                    <a:pt x="1613557" y="2179832"/>
                    <a:pt x="1582634" y="2179832"/>
                  </a:cubicBezTo>
                  <a:close/>
                  <a:moveTo>
                    <a:pt x="837062" y="2179832"/>
                  </a:moveTo>
                  <a:cubicBezTo>
                    <a:pt x="806139" y="2179832"/>
                    <a:pt x="781071" y="2204900"/>
                    <a:pt x="781071" y="2235823"/>
                  </a:cubicBezTo>
                  <a:lnTo>
                    <a:pt x="781071" y="2459781"/>
                  </a:lnTo>
                  <a:cubicBezTo>
                    <a:pt x="781071" y="2490704"/>
                    <a:pt x="806139" y="2515772"/>
                    <a:pt x="837062" y="2515772"/>
                  </a:cubicBezTo>
                  <a:lnTo>
                    <a:pt x="1061020" y="2515772"/>
                  </a:lnTo>
                  <a:cubicBezTo>
                    <a:pt x="1091943" y="2515772"/>
                    <a:pt x="1117011" y="2490704"/>
                    <a:pt x="1117011" y="2459781"/>
                  </a:cubicBezTo>
                  <a:lnTo>
                    <a:pt x="1117011" y="2235823"/>
                  </a:lnTo>
                  <a:cubicBezTo>
                    <a:pt x="1117011" y="2204900"/>
                    <a:pt x="1091943" y="2179832"/>
                    <a:pt x="1061020" y="2179832"/>
                  </a:cubicBezTo>
                  <a:close/>
                  <a:moveTo>
                    <a:pt x="315448" y="2179832"/>
                  </a:moveTo>
                  <a:cubicBezTo>
                    <a:pt x="284525" y="2179832"/>
                    <a:pt x="259457" y="2204900"/>
                    <a:pt x="259457" y="2235823"/>
                  </a:cubicBezTo>
                  <a:lnTo>
                    <a:pt x="259457" y="2459781"/>
                  </a:lnTo>
                  <a:cubicBezTo>
                    <a:pt x="259457" y="2490704"/>
                    <a:pt x="284525" y="2515772"/>
                    <a:pt x="315448" y="2515772"/>
                  </a:cubicBezTo>
                  <a:lnTo>
                    <a:pt x="539406" y="2515772"/>
                  </a:lnTo>
                  <a:cubicBezTo>
                    <a:pt x="570329" y="2515772"/>
                    <a:pt x="595397" y="2490704"/>
                    <a:pt x="595397" y="2459781"/>
                  </a:cubicBezTo>
                  <a:lnTo>
                    <a:pt x="595397" y="2235823"/>
                  </a:lnTo>
                  <a:cubicBezTo>
                    <a:pt x="595397" y="2204900"/>
                    <a:pt x="570329" y="2179832"/>
                    <a:pt x="539406" y="2179832"/>
                  </a:cubicBezTo>
                  <a:close/>
                  <a:moveTo>
                    <a:pt x="1880291" y="1683512"/>
                  </a:moveTo>
                  <a:cubicBezTo>
                    <a:pt x="1849368" y="1683512"/>
                    <a:pt x="1824300" y="1708580"/>
                    <a:pt x="1824300" y="1739503"/>
                  </a:cubicBezTo>
                  <a:lnTo>
                    <a:pt x="1824300" y="1963461"/>
                  </a:lnTo>
                  <a:cubicBezTo>
                    <a:pt x="1824300" y="1994384"/>
                    <a:pt x="1849368" y="2019452"/>
                    <a:pt x="1880291" y="2019452"/>
                  </a:cubicBezTo>
                  <a:lnTo>
                    <a:pt x="2104249" y="2019452"/>
                  </a:lnTo>
                  <a:cubicBezTo>
                    <a:pt x="2135172" y="2019452"/>
                    <a:pt x="2160240" y="1994384"/>
                    <a:pt x="2160240" y="1963461"/>
                  </a:cubicBezTo>
                  <a:lnTo>
                    <a:pt x="2160240" y="1739503"/>
                  </a:lnTo>
                  <a:cubicBezTo>
                    <a:pt x="2160240" y="1708580"/>
                    <a:pt x="2135172" y="1683512"/>
                    <a:pt x="2104249" y="1683512"/>
                  </a:cubicBezTo>
                  <a:close/>
                  <a:moveTo>
                    <a:pt x="1358676" y="1683512"/>
                  </a:moveTo>
                  <a:cubicBezTo>
                    <a:pt x="1327753" y="1683512"/>
                    <a:pt x="1302685" y="1708580"/>
                    <a:pt x="1302685" y="1739503"/>
                  </a:cubicBezTo>
                  <a:lnTo>
                    <a:pt x="1302685" y="1963461"/>
                  </a:lnTo>
                  <a:cubicBezTo>
                    <a:pt x="1302685" y="1994384"/>
                    <a:pt x="1327753" y="2019452"/>
                    <a:pt x="1358676" y="2019452"/>
                  </a:cubicBezTo>
                  <a:lnTo>
                    <a:pt x="1582634" y="2019452"/>
                  </a:lnTo>
                  <a:cubicBezTo>
                    <a:pt x="1613557" y="2019452"/>
                    <a:pt x="1638625" y="1994384"/>
                    <a:pt x="1638625" y="1963461"/>
                  </a:cubicBezTo>
                  <a:lnTo>
                    <a:pt x="1638625" y="1739503"/>
                  </a:lnTo>
                  <a:cubicBezTo>
                    <a:pt x="1638625" y="1708580"/>
                    <a:pt x="1613557" y="1683512"/>
                    <a:pt x="1582634" y="1683512"/>
                  </a:cubicBezTo>
                  <a:close/>
                  <a:moveTo>
                    <a:pt x="837062" y="1683512"/>
                  </a:moveTo>
                  <a:cubicBezTo>
                    <a:pt x="806139" y="1683512"/>
                    <a:pt x="781071" y="1708580"/>
                    <a:pt x="781071" y="1739503"/>
                  </a:cubicBezTo>
                  <a:lnTo>
                    <a:pt x="781071" y="1963461"/>
                  </a:lnTo>
                  <a:cubicBezTo>
                    <a:pt x="781071" y="1994384"/>
                    <a:pt x="806139" y="2019452"/>
                    <a:pt x="837062" y="2019452"/>
                  </a:cubicBezTo>
                  <a:lnTo>
                    <a:pt x="1061020" y="2019452"/>
                  </a:lnTo>
                  <a:cubicBezTo>
                    <a:pt x="1091943" y="2019452"/>
                    <a:pt x="1117011" y="1994384"/>
                    <a:pt x="1117011" y="1963461"/>
                  </a:cubicBezTo>
                  <a:lnTo>
                    <a:pt x="1117011" y="1739503"/>
                  </a:lnTo>
                  <a:cubicBezTo>
                    <a:pt x="1117011" y="1708580"/>
                    <a:pt x="1091943" y="1683512"/>
                    <a:pt x="1061020" y="1683512"/>
                  </a:cubicBezTo>
                  <a:close/>
                  <a:moveTo>
                    <a:pt x="315448" y="1683512"/>
                  </a:moveTo>
                  <a:cubicBezTo>
                    <a:pt x="284525" y="1683512"/>
                    <a:pt x="259457" y="1708580"/>
                    <a:pt x="259457" y="1739503"/>
                  </a:cubicBezTo>
                  <a:lnTo>
                    <a:pt x="259457" y="1963461"/>
                  </a:lnTo>
                  <a:cubicBezTo>
                    <a:pt x="259457" y="1994384"/>
                    <a:pt x="284525" y="2019452"/>
                    <a:pt x="315448" y="2019452"/>
                  </a:cubicBezTo>
                  <a:lnTo>
                    <a:pt x="539406" y="2019452"/>
                  </a:lnTo>
                  <a:cubicBezTo>
                    <a:pt x="570329" y="2019452"/>
                    <a:pt x="595397" y="1994384"/>
                    <a:pt x="595397" y="1963461"/>
                  </a:cubicBezTo>
                  <a:lnTo>
                    <a:pt x="595397" y="1739503"/>
                  </a:lnTo>
                  <a:cubicBezTo>
                    <a:pt x="595397" y="1708580"/>
                    <a:pt x="570329" y="1683512"/>
                    <a:pt x="539406" y="1683512"/>
                  </a:cubicBezTo>
                  <a:close/>
                  <a:moveTo>
                    <a:pt x="1880291" y="1187192"/>
                  </a:moveTo>
                  <a:cubicBezTo>
                    <a:pt x="1849368" y="1187192"/>
                    <a:pt x="1824300" y="1212260"/>
                    <a:pt x="1824300" y="1243183"/>
                  </a:cubicBezTo>
                  <a:lnTo>
                    <a:pt x="1824300" y="1467141"/>
                  </a:lnTo>
                  <a:cubicBezTo>
                    <a:pt x="1824300" y="1498064"/>
                    <a:pt x="1849368" y="1523132"/>
                    <a:pt x="1880291" y="1523132"/>
                  </a:cubicBezTo>
                  <a:lnTo>
                    <a:pt x="2104249" y="1523132"/>
                  </a:lnTo>
                  <a:cubicBezTo>
                    <a:pt x="2135172" y="1523132"/>
                    <a:pt x="2160240" y="1498064"/>
                    <a:pt x="2160240" y="1467141"/>
                  </a:cubicBezTo>
                  <a:lnTo>
                    <a:pt x="2160240" y="1243183"/>
                  </a:lnTo>
                  <a:cubicBezTo>
                    <a:pt x="2160240" y="1212260"/>
                    <a:pt x="2135172" y="1187192"/>
                    <a:pt x="2104249" y="1187192"/>
                  </a:cubicBezTo>
                  <a:close/>
                  <a:moveTo>
                    <a:pt x="1358676" y="1187192"/>
                  </a:moveTo>
                  <a:cubicBezTo>
                    <a:pt x="1327753" y="1187192"/>
                    <a:pt x="1302685" y="1212260"/>
                    <a:pt x="1302685" y="1243183"/>
                  </a:cubicBezTo>
                  <a:lnTo>
                    <a:pt x="1302685" y="1467141"/>
                  </a:lnTo>
                  <a:cubicBezTo>
                    <a:pt x="1302685" y="1498064"/>
                    <a:pt x="1327753" y="1523132"/>
                    <a:pt x="1358676" y="1523132"/>
                  </a:cubicBezTo>
                  <a:lnTo>
                    <a:pt x="1582634" y="1523132"/>
                  </a:lnTo>
                  <a:cubicBezTo>
                    <a:pt x="1613557" y="1523132"/>
                    <a:pt x="1638625" y="1498064"/>
                    <a:pt x="1638625" y="1467141"/>
                  </a:cubicBezTo>
                  <a:lnTo>
                    <a:pt x="1638625" y="1243183"/>
                  </a:lnTo>
                  <a:cubicBezTo>
                    <a:pt x="1638625" y="1212260"/>
                    <a:pt x="1613557" y="1187192"/>
                    <a:pt x="1582634" y="1187192"/>
                  </a:cubicBezTo>
                  <a:close/>
                  <a:moveTo>
                    <a:pt x="837062" y="1187192"/>
                  </a:moveTo>
                  <a:cubicBezTo>
                    <a:pt x="806139" y="1187192"/>
                    <a:pt x="781071" y="1212260"/>
                    <a:pt x="781071" y="1243183"/>
                  </a:cubicBezTo>
                  <a:lnTo>
                    <a:pt x="781071" y="1467141"/>
                  </a:lnTo>
                  <a:cubicBezTo>
                    <a:pt x="781071" y="1498064"/>
                    <a:pt x="806139" y="1523132"/>
                    <a:pt x="837062" y="1523132"/>
                  </a:cubicBezTo>
                  <a:lnTo>
                    <a:pt x="1061020" y="1523132"/>
                  </a:lnTo>
                  <a:cubicBezTo>
                    <a:pt x="1091943" y="1523132"/>
                    <a:pt x="1117011" y="1498064"/>
                    <a:pt x="1117011" y="1467141"/>
                  </a:cubicBezTo>
                  <a:lnTo>
                    <a:pt x="1117011" y="1243183"/>
                  </a:lnTo>
                  <a:cubicBezTo>
                    <a:pt x="1117011" y="1212260"/>
                    <a:pt x="1091943" y="1187192"/>
                    <a:pt x="1061020" y="1187192"/>
                  </a:cubicBezTo>
                  <a:close/>
                  <a:moveTo>
                    <a:pt x="315448" y="1187192"/>
                  </a:moveTo>
                  <a:cubicBezTo>
                    <a:pt x="284525" y="1187192"/>
                    <a:pt x="259457" y="1212260"/>
                    <a:pt x="259457" y="1243183"/>
                  </a:cubicBezTo>
                  <a:lnTo>
                    <a:pt x="259457" y="1467141"/>
                  </a:lnTo>
                  <a:cubicBezTo>
                    <a:pt x="259457" y="1498064"/>
                    <a:pt x="284525" y="1523132"/>
                    <a:pt x="315448" y="1523132"/>
                  </a:cubicBezTo>
                  <a:lnTo>
                    <a:pt x="539406" y="1523132"/>
                  </a:lnTo>
                  <a:cubicBezTo>
                    <a:pt x="570329" y="1523132"/>
                    <a:pt x="595397" y="1498064"/>
                    <a:pt x="595397" y="1467141"/>
                  </a:cubicBezTo>
                  <a:lnTo>
                    <a:pt x="595397" y="1243183"/>
                  </a:lnTo>
                  <a:cubicBezTo>
                    <a:pt x="595397" y="1212260"/>
                    <a:pt x="570329" y="1187192"/>
                    <a:pt x="539406" y="1187192"/>
                  </a:cubicBezTo>
                  <a:close/>
                  <a:moveTo>
                    <a:pt x="348041" y="163575"/>
                  </a:moveTo>
                  <a:cubicBezTo>
                    <a:pt x="275130" y="163575"/>
                    <a:pt x="216024" y="222681"/>
                    <a:pt x="216024" y="295592"/>
                  </a:cubicBezTo>
                  <a:lnTo>
                    <a:pt x="216024" y="823646"/>
                  </a:lnTo>
                  <a:cubicBezTo>
                    <a:pt x="216024" y="896557"/>
                    <a:pt x="275130" y="955663"/>
                    <a:pt x="348041" y="955663"/>
                  </a:cubicBezTo>
                  <a:lnTo>
                    <a:pt x="2100231" y="955663"/>
                  </a:lnTo>
                  <a:cubicBezTo>
                    <a:pt x="2173142" y="955663"/>
                    <a:pt x="2232248" y="896557"/>
                    <a:pt x="2232248" y="823646"/>
                  </a:cubicBezTo>
                  <a:lnTo>
                    <a:pt x="2232248" y="295592"/>
                  </a:lnTo>
                  <a:cubicBezTo>
                    <a:pt x="2232248" y="222681"/>
                    <a:pt x="2173142" y="163575"/>
                    <a:pt x="2100231" y="163575"/>
                  </a:cubicBezTo>
                  <a:close/>
                  <a:moveTo>
                    <a:pt x="265172" y="0"/>
                  </a:moveTo>
                  <a:lnTo>
                    <a:pt x="2183100" y="0"/>
                  </a:lnTo>
                  <a:cubicBezTo>
                    <a:pt x="2329550" y="0"/>
                    <a:pt x="2448272" y="118722"/>
                    <a:pt x="2448272" y="265172"/>
                  </a:cubicBezTo>
                  <a:lnTo>
                    <a:pt x="2448272" y="2974828"/>
                  </a:lnTo>
                  <a:cubicBezTo>
                    <a:pt x="2448272" y="3121278"/>
                    <a:pt x="2329550" y="3240000"/>
                    <a:pt x="2183100" y="3240000"/>
                  </a:cubicBezTo>
                  <a:lnTo>
                    <a:pt x="265172" y="3240000"/>
                  </a:lnTo>
                  <a:cubicBezTo>
                    <a:pt x="118722" y="3240000"/>
                    <a:pt x="0" y="3121278"/>
                    <a:pt x="0" y="2974828"/>
                  </a:cubicBezTo>
                  <a:lnTo>
                    <a:pt x="0" y="265172"/>
                  </a:lnTo>
                  <a:cubicBezTo>
                    <a:pt x="0" y="118722"/>
                    <a:pt x="118722" y="0"/>
                    <a:pt x="2651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 dirty="0"/>
            </a:p>
          </p:txBody>
        </p:sp>
        <p:sp>
          <p:nvSpPr>
            <p:cNvPr id="43" name="Rounded Rectangle 6">
              <a:extLst>
                <a:ext uri="{FF2B5EF4-FFF2-40B4-BE49-F238E27FC236}">
                  <a16:creationId xmlns:a16="http://schemas.microsoft.com/office/drawing/2014/main" xmlns="" id="{3F8986F4-AB06-4A51-8DC3-D23C1B6278CF}"/>
                </a:ext>
              </a:extLst>
            </p:cNvPr>
            <p:cNvSpPr/>
            <p:nvPr/>
          </p:nvSpPr>
          <p:spPr>
            <a:xfrm>
              <a:off x="10260081" y="3822259"/>
              <a:ext cx="220288" cy="223964"/>
            </a:xfrm>
            <a:custGeom>
              <a:avLst/>
              <a:gdLst/>
              <a:ahLst/>
              <a:cxnLst/>
              <a:rect l="l" t="t" r="r" b="b"/>
              <a:pathLst>
                <a:path w="3186824" h="3060919">
                  <a:moveTo>
                    <a:pt x="1045874" y="2696689"/>
                  </a:moveTo>
                  <a:lnTo>
                    <a:pt x="2125874" y="2696689"/>
                  </a:lnTo>
                  <a:lnTo>
                    <a:pt x="2125874" y="2804689"/>
                  </a:lnTo>
                  <a:lnTo>
                    <a:pt x="1045874" y="2804689"/>
                  </a:lnTo>
                  <a:close/>
                  <a:moveTo>
                    <a:pt x="1045874" y="2410468"/>
                  </a:moveTo>
                  <a:lnTo>
                    <a:pt x="2125874" y="2410468"/>
                  </a:lnTo>
                  <a:lnTo>
                    <a:pt x="2125874" y="2518468"/>
                  </a:lnTo>
                  <a:lnTo>
                    <a:pt x="1045874" y="2518468"/>
                  </a:lnTo>
                  <a:close/>
                  <a:moveTo>
                    <a:pt x="1045874" y="2124247"/>
                  </a:moveTo>
                  <a:lnTo>
                    <a:pt x="2125874" y="2124247"/>
                  </a:lnTo>
                  <a:lnTo>
                    <a:pt x="2125874" y="2232247"/>
                  </a:lnTo>
                  <a:lnTo>
                    <a:pt x="1045874" y="2232247"/>
                  </a:lnTo>
                  <a:close/>
                  <a:moveTo>
                    <a:pt x="902547" y="1956791"/>
                  </a:moveTo>
                  <a:lnTo>
                    <a:pt x="902547" y="2109191"/>
                  </a:lnTo>
                  <a:lnTo>
                    <a:pt x="902547" y="2185391"/>
                  </a:lnTo>
                  <a:lnTo>
                    <a:pt x="902547" y="2376263"/>
                  </a:lnTo>
                  <a:lnTo>
                    <a:pt x="902547" y="2973921"/>
                  </a:lnTo>
                  <a:lnTo>
                    <a:pt x="2284277" y="2973921"/>
                  </a:lnTo>
                  <a:lnTo>
                    <a:pt x="2284277" y="2376263"/>
                  </a:lnTo>
                  <a:lnTo>
                    <a:pt x="2284277" y="2185391"/>
                  </a:lnTo>
                  <a:lnTo>
                    <a:pt x="2284277" y="2109191"/>
                  </a:lnTo>
                  <a:lnTo>
                    <a:pt x="2284277" y="1956791"/>
                  </a:lnTo>
                  <a:close/>
                  <a:moveTo>
                    <a:pt x="469172" y="1728191"/>
                  </a:moveTo>
                  <a:lnTo>
                    <a:pt x="469172" y="2185391"/>
                  </a:lnTo>
                  <a:lnTo>
                    <a:pt x="767127" y="2185391"/>
                  </a:lnTo>
                  <a:lnTo>
                    <a:pt x="767127" y="2109191"/>
                  </a:lnTo>
                  <a:lnTo>
                    <a:pt x="545372" y="2109191"/>
                  </a:lnTo>
                  <a:lnTo>
                    <a:pt x="545372" y="1804391"/>
                  </a:lnTo>
                  <a:lnTo>
                    <a:pt x="2641452" y="1804391"/>
                  </a:lnTo>
                  <a:lnTo>
                    <a:pt x="2641452" y="2109191"/>
                  </a:lnTo>
                  <a:lnTo>
                    <a:pt x="2419697" y="2109191"/>
                  </a:lnTo>
                  <a:lnTo>
                    <a:pt x="2419697" y="2185391"/>
                  </a:lnTo>
                  <a:lnTo>
                    <a:pt x="2717652" y="2185391"/>
                  </a:lnTo>
                  <a:lnTo>
                    <a:pt x="2717652" y="1728191"/>
                  </a:lnTo>
                  <a:close/>
                  <a:moveTo>
                    <a:pt x="2819005" y="1350909"/>
                  </a:moveTo>
                  <a:cubicBezTo>
                    <a:pt x="2769294" y="1350909"/>
                    <a:pt x="2728995" y="1391208"/>
                    <a:pt x="2728995" y="1440919"/>
                  </a:cubicBezTo>
                  <a:cubicBezTo>
                    <a:pt x="2728995" y="1490630"/>
                    <a:pt x="2769294" y="1530929"/>
                    <a:pt x="2819005" y="1530929"/>
                  </a:cubicBezTo>
                  <a:cubicBezTo>
                    <a:pt x="2868716" y="1530929"/>
                    <a:pt x="2909015" y="1490630"/>
                    <a:pt x="2909015" y="1440919"/>
                  </a:cubicBezTo>
                  <a:cubicBezTo>
                    <a:pt x="2909015" y="1391208"/>
                    <a:pt x="2868716" y="1350909"/>
                    <a:pt x="2819005" y="1350909"/>
                  </a:cubicBezTo>
                  <a:close/>
                  <a:moveTo>
                    <a:pt x="2509707" y="1350909"/>
                  </a:moveTo>
                  <a:cubicBezTo>
                    <a:pt x="2459996" y="1350909"/>
                    <a:pt x="2419697" y="1391208"/>
                    <a:pt x="2419697" y="1440919"/>
                  </a:cubicBezTo>
                  <a:cubicBezTo>
                    <a:pt x="2419697" y="1490630"/>
                    <a:pt x="2459996" y="1530929"/>
                    <a:pt x="2509707" y="1530929"/>
                  </a:cubicBezTo>
                  <a:cubicBezTo>
                    <a:pt x="2559418" y="1530929"/>
                    <a:pt x="2599717" y="1490630"/>
                    <a:pt x="2599717" y="1440919"/>
                  </a:cubicBezTo>
                  <a:cubicBezTo>
                    <a:pt x="2599717" y="1391208"/>
                    <a:pt x="2559418" y="1350909"/>
                    <a:pt x="2509707" y="1350909"/>
                  </a:cubicBezTo>
                  <a:close/>
                  <a:moveTo>
                    <a:pt x="195993" y="1200328"/>
                  </a:moveTo>
                  <a:lnTo>
                    <a:pt x="2990831" y="1200328"/>
                  </a:lnTo>
                  <a:cubicBezTo>
                    <a:pt x="3099075" y="1200328"/>
                    <a:pt x="3186824" y="1288077"/>
                    <a:pt x="3186824" y="1396321"/>
                  </a:cubicBezTo>
                  <a:lnTo>
                    <a:pt x="3186824" y="2180270"/>
                  </a:lnTo>
                  <a:cubicBezTo>
                    <a:pt x="3186824" y="2288514"/>
                    <a:pt x="3099075" y="2376263"/>
                    <a:pt x="2990831" y="2376263"/>
                  </a:cubicBezTo>
                  <a:lnTo>
                    <a:pt x="2419697" y="2376263"/>
                  </a:lnTo>
                  <a:lnTo>
                    <a:pt x="2419697" y="3060919"/>
                  </a:lnTo>
                  <a:lnTo>
                    <a:pt x="767127" y="3060919"/>
                  </a:lnTo>
                  <a:lnTo>
                    <a:pt x="767127" y="2376263"/>
                  </a:lnTo>
                  <a:lnTo>
                    <a:pt x="195993" y="2376263"/>
                  </a:lnTo>
                  <a:cubicBezTo>
                    <a:pt x="87749" y="2376263"/>
                    <a:pt x="0" y="2288514"/>
                    <a:pt x="0" y="2180270"/>
                  </a:cubicBezTo>
                  <a:lnTo>
                    <a:pt x="0" y="1396321"/>
                  </a:lnTo>
                  <a:cubicBezTo>
                    <a:pt x="0" y="1288077"/>
                    <a:pt x="87749" y="1200328"/>
                    <a:pt x="195993" y="1200328"/>
                  </a:cubicBezTo>
                  <a:close/>
                  <a:moveTo>
                    <a:pt x="767127" y="0"/>
                  </a:moveTo>
                  <a:lnTo>
                    <a:pt x="2419697" y="0"/>
                  </a:lnTo>
                  <a:lnTo>
                    <a:pt x="2419697" y="190589"/>
                  </a:lnTo>
                  <a:lnTo>
                    <a:pt x="2565249" y="190589"/>
                  </a:lnTo>
                  <a:cubicBezTo>
                    <a:pt x="2649419" y="190589"/>
                    <a:pt x="2717652" y="258822"/>
                    <a:pt x="2717652" y="342992"/>
                  </a:cubicBezTo>
                  <a:lnTo>
                    <a:pt x="2717652" y="1104989"/>
                  </a:lnTo>
                  <a:lnTo>
                    <a:pt x="2284277" y="1104989"/>
                  </a:lnTo>
                  <a:lnTo>
                    <a:pt x="2284277" y="1104128"/>
                  </a:lnTo>
                  <a:lnTo>
                    <a:pt x="2284277" y="190589"/>
                  </a:lnTo>
                  <a:lnTo>
                    <a:pt x="2284277" y="96523"/>
                  </a:lnTo>
                  <a:lnTo>
                    <a:pt x="902547" y="96523"/>
                  </a:lnTo>
                  <a:lnTo>
                    <a:pt x="902547" y="190589"/>
                  </a:lnTo>
                  <a:lnTo>
                    <a:pt x="902547" y="1104128"/>
                  </a:lnTo>
                  <a:lnTo>
                    <a:pt x="902547" y="1104989"/>
                  </a:lnTo>
                  <a:lnTo>
                    <a:pt x="469172" y="1104989"/>
                  </a:lnTo>
                  <a:lnTo>
                    <a:pt x="469172" y="342992"/>
                  </a:lnTo>
                  <a:cubicBezTo>
                    <a:pt x="469172" y="258822"/>
                    <a:pt x="537405" y="190589"/>
                    <a:pt x="621575" y="190589"/>
                  </a:cubicBezTo>
                  <a:lnTo>
                    <a:pt x="767127" y="1905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 dirty="0"/>
            </a:p>
          </p:txBody>
        </p:sp>
        <p:sp>
          <p:nvSpPr>
            <p:cNvPr id="44" name="Rectangle 16">
              <a:extLst>
                <a:ext uri="{FF2B5EF4-FFF2-40B4-BE49-F238E27FC236}">
                  <a16:creationId xmlns:a16="http://schemas.microsoft.com/office/drawing/2014/main" xmlns="" id="{0E31B5D1-76A0-4F2D-80E4-AD12DB6FD5F1}"/>
                </a:ext>
              </a:extLst>
            </p:cNvPr>
            <p:cNvSpPr/>
            <p:nvPr/>
          </p:nvSpPr>
          <p:spPr>
            <a:xfrm rot="2700000">
              <a:off x="7720064" y="3782060"/>
              <a:ext cx="169304" cy="303531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 dirty="0"/>
            </a:p>
          </p:txBody>
        </p:sp>
      </p:grpSp>
      <p:pic>
        <p:nvPicPr>
          <p:cNvPr id="46" name="Imagen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1858" y="2077933"/>
            <a:ext cx="3498933" cy="4398658"/>
          </a:xfrm>
          <a:prstGeom prst="rect">
            <a:avLst/>
          </a:prstGeom>
        </p:spPr>
      </p:pic>
      <p:grpSp>
        <p:nvGrpSpPr>
          <p:cNvPr id="47" name="Group 77">
            <a:extLst>
              <a:ext uri="{FF2B5EF4-FFF2-40B4-BE49-F238E27FC236}">
                <a16:creationId xmlns:a16="http://schemas.microsoft.com/office/drawing/2014/main" xmlns="" id="{FA07F552-0D5D-4AA0-BD70-F4530F0DC7F0}"/>
              </a:ext>
            </a:extLst>
          </p:cNvPr>
          <p:cNvGrpSpPr/>
          <p:nvPr/>
        </p:nvGrpSpPr>
        <p:grpSpPr>
          <a:xfrm>
            <a:off x="2321795" y="5065994"/>
            <a:ext cx="1478815" cy="1270985"/>
            <a:chOff x="4355975" y="1354425"/>
            <a:chExt cx="3012728" cy="1270985"/>
          </a:xfrm>
        </p:grpSpPr>
        <p:sp>
          <p:nvSpPr>
            <p:cNvPr id="48" name="TextBox 78">
              <a:extLst>
                <a:ext uri="{FF2B5EF4-FFF2-40B4-BE49-F238E27FC236}">
                  <a16:creationId xmlns:a16="http://schemas.microsoft.com/office/drawing/2014/main" xmlns="" id="{5DE3B837-BEDB-4CFA-B9DF-18DCDED5759D}"/>
                </a:ext>
              </a:extLst>
            </p:cNvPr>
            <p:cNvSpPr txBox="1"/>
            <p:nvPr/>
          </p:nvSpPr>
          <p:spPr>
            <a:xfrm>
              <a:off x="4355975" y="1354425"/>
              <a:ext cx="301272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1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49" name="TextBox 79">
              <a:extLst>
                <a:ext uri="{FF2B5EF4-FFF2-40B4-BE49-F238E27FC236}">
                  <a16:creationId xmlns:a16="http://schemas.microsoft.com/office/drawing/2014/main" xmlns="" id="{EE7EB529-4E0D-4865-900C-575240380210}"/>
                </a:ext>
              </a:extLst>
            </p:cNvPr>
            <p:cNvSpPr txBox="1"/>
            <p:nvPr/>
          </p:nvSpPr>
          <p:spPr>
            <a:xfrm>
              <a:off x="4355977" y="1563581"/>
              <a:ext cx="301272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0" name="Group 77">
            <a:extLst>
              <a:ext uri="{FF2B5EF4-FFF2-40B4-BE49-F238E27FC236}">
                <a16:creationId xmlns:a16="http://schemas.microsoft.com/office/drawing/2014/main" xmlns="" id="{FA07F552-0D5D-4AA0-BD70-F4530F0DC7F0}"/>
              </a:ext>
            </a:extLst>
          </p:cNvPr>
          <p:cNvGrpSpPr/>
          <p:nvPr/>
        </p:nvGrpSpPr>
        <p:grpSpPr>
          <a:xfrm>
            <a:off x="1233783" y="4508215"/>
            <a:ext cx="1478815" cy="1270985"/>
            <a:chOff x="4355975" y="1354425"/>
            <a:chExt cx="3012728" cy="1270985"/>
          </a:xfrm>
        </p:grpSpPr>
        <p:sp>
          <p:nvSpPr>
            <p:cNvPr id="51" name="TextBox 78">
              <a:extLst>
                <a:ext uri="{FF2B5EF4-FFF2-40B4-BE49-F238E27FC236}">
                  <a16:creationId xmlns:a16="http://schemas.microsoft.com/office/drawing/2014/main" xmlns="" id="{5DE3B837-BEDB-4CFA-B9DF-18DCDED5759D}"/>
                </a:ext>
              </a:extLst>
            </p:cNvPr>
            <p:cNvSpPr txBox="1"/>
            <p:nvPr/>
          </p:nvSpPr>
          <p:spPr>
            <a:xfrm>
              <a:off x="4355975" y="1354425"/>
              <a:ext cx="301272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1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52" name="TextBox 79">
              <a:extLst>
                <a:ext uri="{FF2B5EF4-FFF2-40B4-BE49-F238E27FC236}">
                  <a16:creationId xmlns:a16="http://schemas.microsoft.com/office/drawing/2014/main" xmlns="" id="{EE7EB529-4E0D-4865-900C-575240380210}"/>
                </a:ext>
              </a:extLst>
            </p:cNvPr>
            <p:cNvSpPr txBox="1"/>
            <p:nvPr/>
          </p:nvSpPr>
          <p:spPr>
            <a:xfrm>
              <a:off x="4355977" y="1563581"/>
              <a:ext cx="301272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3" name="Group 77">
            <a:extLst>
              <a:ext uri="{FF2B5EF4-FFF2-40B4-BE49-F238E27FC236}">
                <a16:creationId xmlns:a16="http://schemas.microsoft.com/office/drawing/2014/main" xmlns="" id="{FA07F552-0D5D-4AA0-BD70-F4530F0DC7F0}"/>
              </a:ext>
            </a:extLst>
          </p:cNvPr>
          <p:cNvGrpSpPr/>
          <p:nvPr/>
        </p:nvGrpSpPr>
        <p:grpSpPr>
          <a:xfrm>
            <a:off x="3647873" y="4237166"/>
            <a:ext cx="1478815" cy="1270985"/>
            <a:chOff x="4355975" y="1354425"/>
            <a:chExt cx="3012728" cy="1270985"/>
          </a:xfrm>
        </p:grpSpPr>
        <p:sp>
          <p:nvSpPr>
            <p:cNvPr id="54" name="TextBox 78">
              <a:extLst>
                <a:ext uri="{FF2B5EF4-FFF2-40B4-BE49-F238E27FC236}">
                  <a16:creationId xmlns:a16="http://schemas.microsoft.com/office/drawing/2014/main" xmlns="" id="{5DE3B837-BEDB-4CFA-B9DF-18DCDED5759D}"/>
                </a:ext>
              </a:extLst>
            </p:cNvPr>
            <p:cNvSpPr txBox="1"/>
            <p:nvPr/>
          </p:nvSpPr>
          <p:spPr>
            <a:xfrm>
              <a:off x="4355975" y="1354425"/>
              <a:ext cx="301272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1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55" name="TextBox 79">
              <a:extLst>
                <a:ext uri="{FF2B5EF4-FFF2-40B4-BE49-F238E27FC236}">
                  <a16:creationId xmlns:a16="http://schemas.microsoft.com/office/drawing/2014/main" xmlns="" id="{EE7EB529-4E0D-4865-900C-575240380210}"/>
                </a:ext>
              </a:extLst>
            </p:cNvPr>
            <p:cNvSpPr txBox="1"/>
            <p:nvPr/>
          </p:nvSpPr>
          <p:spPr>
            <a:xfrm>
              <a:off x="4355977" y="1563581"/>
              <a:ext cx="301272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6" name="Group 77">
            <a:extLst>
              <a:ext uri="{FF2B5EF4-FFF2-40B4-BE49-F238E27FC236}">
                <a16:creationId xmlns:a16="http://schemas.microsoft.com/office/drawing/2014/main" xmlns="" id="{FA07F552-0D5D-4AA0-BD70-F4530F0DC7F0}"/>
              </a:ext>
            </a:extLst>
          </p:cNvPr>
          <p:cNvGrpSpPr/>
          <p:nvPr/>
        </p:nvGrpSpPr>
        <p:grpSpPr>
          <a:xfrm>
            <a:off x="6171531" y="4192020"/>
            <a:ext cx="1478815" cy="1270985"/>
            <a:chOff x="4355975" y="1354425"/>
            <a:chExt cx="3012728" cy="1270985"/>
          </a:xfrm>
        </p:grpSpPr>
        <p:sp>
          <p:nvSpPr>
            <p:cNvPr id="57" name="TextBox 78">
              <a:extLst>
                <a:ext uri="{FF2B5EF4-FFF2-40B4-BE49-F238E27FC236}">
                  <a16:creationId xmlns:a16="http://schemas.microsoft.com/office/drawing/2014/main" xmlns="" id="{5DE3B837-BEDB-4CFA-B9DF-18DCDED5759D}"/>
                </a:ext>
              </a:extLst>
            </p:cNvPr>
            <p:cNvSpPr txBox="1"/>
            <p:nvPr/>
          </p:nvSpPr>
          <p:spPr>
            <a:xfrm>
              <a:off x="4355975" y="1354425"/>
              <a:ext cx="301272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1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58" name="TextBox 79">
              <a:extLst>
                <a:ext uri="{FF2B5EF4-FFF2-40B4-BE49-F238E27FC236}">
                  <a16:creationId xmlns:a16="http://schemas.microsoft.com/office/drawing/2014/main" xmlns="" id="{EE7EB529-4E0D-4865-900C-575240380210}"/>
                </a:ext>
              </a:extLst>
            </p:cNvPr>
            <p:cNvSpPr txBox="1"/>
            <p:nvPr/>
          </p:nvSpPr>
          <p:spPr>
            <a:xfrm>
              <a:off x="4355977" y="1563581"/>
              <a:ext cx="301272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9" name="Group 77">
            <a:extLst>
              <a:ext uri="{FF2B5EF4-FFF2-40B4-BE49-F238E27FC236}">
                <a16:creationId xmlns:a16="http://schemas.microsoft.com/office/drawing/2014/main" xmlns="" id="{FA07F552-0D5D-4AA0-BD70-F4530F0DC7F0}"/>
              </a:ext>
            </a:extLst>
          </p:cNvPr>
          <p:cNvGrpSpPr/>
          <p:nvPr/>
        </p:nvGrpSpPr>
        <p:grpSpPr>
          <a:xfrm>
            <a:off x="5126352" y="5649400"/>
            <a:ext cx="1478815" cy="1270985"/>
            <a:chOff x="4355975" y="1354425"/>
            <a:chExt cx="3012728" cy="1270985"/>
          </a:xfrm>
        </p:grpSpPr>
        <p:sp>
          <p:nvSpPr>
            <p:cNvPr id="60" name="TextBox 78">
              <a:extLst>
                <a:ext uri="{FF2B5EF4-FFF2-40B4-BE49-F238E27FC236}">
                  <a16:creationId xmlns:a16="http://schemas.microsoft.com/office/drawing/2014/main" xmlns="" id="{5DE3B837-BEDB-4CFA-B9DF-18DCDED5759D}"/>
                </a:ext>
              </a:extLst>
            </p:cNvPr>
            <p:cNvSpPr txBox="1"/>
            <p:nvPr/>
          </p:nvSpPr>
          <p:spPr>
            <a:xfrm>
              <a:off x="4355975" y="1354425"/>
              <a:ext cx="301272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1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61" name="TextBox 79">
              <a:extLst>
                <a:ext uri="{FF2B5EF4-FFF2-40B4-BE49-F238E27FC236}">
                  <a16:creationId xmlns:a16="http://schemas.microsoft.com/office/drawing/2014/main" xmlns="" id="{EE7EB529-4E0D-4865-900C-575240380210}"/>
                </a:ext>
              </a:extLst>
            </p:cNvPr>
            <p:cNvSpPr txBox="1"/>
            <p:nvPr/>
          </p:nvSpPr>
          <p:spPr>
            <a:xfrm>
              <a:off x="4355977" y="1563581"/>
              <a:ext cx="301272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2" name="Group 77">
            <a:extLst>
              <a:ext uri="{FF2B5EF4-FFF2-40B4-BE49-F238E27FC236}">
                <a16:creationId xmlns:a16="http://schemas.microsoft.com/office/drawing/2014/main" xmlns="" id="{FA07F552-0D5D-4AA0-BD70-F4530F0DC7F0}"/>
              </a:ext>
            </a:extLst>
          </p:cNvPr>
          <p:cNvGrpSpPr/>
          <p:nvPr/>
        </p:nvGrpSpPr>
        <p:grpSpPr>
          <a:xfrm>
            <a:off x="10530903" y="163167"/>
            <a:ext cx="1478815" cy="1270985"/>
            <a:chOff x="4355975" y="1354425"/>
            <a:chExt cx="3012728" cy="1270985"/>
          </a:xfrm>
        </p:grpSpPr>
        <p:sp>
          <p:nvSpPr>
            <p:cNvPr id="63" name="TextBox 78">
              <a:extLst>
                <a:ext uri="{FF2B5EF4-FFF2-40B4-BE49-F238E27FC236}">
                  <a16:creationId xmlns:a16="http://schemas.microsoft.com/office/drawing/2014/main" xmlns="" id="{5DE3B837-BEDB-4CFA-B9DF-18DCDED5759D}"/>
                </a:ext>
              </a:extLst>
            </p:cNvPr>
            <p:cNvSpPr txBox="1"/>
            <p:nvPr/>
          </p:nvSpPr>
          <p:spPr>
            <a:xfrm>
              <a:off x="4355975" y="1354425"/>
              <a:ext cx="301272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1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64" name="TextBox 79">
              <a:extLst>
                <a:ext uri="{FF2B5EF4-FFF2-40B4-BE49-F238E27FC236}">
                  <a16:creationId xmlns:a16="http://schemas.microsoft.com/office/drawing/2014/main" xmlns="" id="{EE7EB529-4E0D-4865-900C-575240380210}"/>
                </a:ext>
              </a:extLst>
            </p:cNvPr>
            <p:cNvSpPr txBox="1"/>
            <p:nvPr/>
          </p:nvSpPr>
          <p:spPr>
            <a:xfrm>
              <a:off x="4355977" y="1563581"/>
              <a:ext cx="301272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64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08676" y="5688543"/>
            <a:ext cx="6208111" cy="724247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Infographic Style</a:t>
            </a:r>
          </a:p>
        </p:txBody>
      </p:sp>
      <p:grpSp>
        <p:nvGrpSpPr>
          <p:cNvPr id="13" name="Group 36">
            <a:extLst>
              <a:ext uri="{FF2B5EF4-FFF2-40B4-BE49-F238E27FC236}">
                <a16:creationId xmlns:a16="http://schemas.microsoft.com/office/drawing/2014/main" xmlns="" id="{80643909-94D0-4B31-99EB-E0C40C03EEA0}"/>
              </a:ext>
            </a:extLst>
          </p:cNvPr>
          <p:cNvGrpSpPr/>
          <p:nvPr/>
        </p:nvGrpSpPr>
        <p:grpSpPr>
          <a:xfrm>
            <a:off x="393780" y="995529"/>
            <a:ext cx="5510162" cy="1540466"/>
            <a:chOff x="803640" y="3362835"/>
            <a:chExt cx="2059657" cy="1540466"/>
          </a:xfrm>
        </p:grpSpPr>
        <p:sp>
          <p:nvSpPr>
            <p:cNvPr id="14" name="TextBox 37">
              <a:extLst>
                <a:ext uri="{FF2B5EF4-FFF2-40B4-BE49-F238E27FC236}">
                  <a16:creationId xmlns:a16="http://schemas.microsoft.com/office/drawing/2014/main" xmlns="" id="{04342198-45F5-4CCF-9357-175A1B6355D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38">
              <a:extLst>
                <a:ext uri="{FF2B5EF4-FFF2-40B4-BE49-F238E27FC236}">
                  <a16:creationId xmlns:a16="http://schemas.microsoft.com/office/drawing/2014/main" xmlns="" id="{4A31A16F-AB61-4D16-93A2-9B5097A2982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388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xmlns="" id="{6CD3990C-28F3-42EE-A4F2-C93A6360A97B}"/>
              </a:ext>
            </a:extLst>
          </p:cNvPr>
          <p:cNvSpPr txBox="1">
            <a:spLocks/>
          </p:cNvSpPr>
          <p:nvPr/>
        </p:nvSpPr>
        <p:spPr>
          <a:xfrm>
            <a:off x="2822330" y="213650"/>
            <a:ext cx="9369669" cy="712210"/>
          </a:xfrm>
          <a:prstGeom prst="rect">
            <a:avLst/>
          </a:prstGeom>
          <a:solidFill>
            <a:schemeClr val="bg1"/>
          </a:solidFill>
        </p:spPr>
        <p:txBody>
          <a:bodyPr tIns="9144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s-ES" altLang="ko-KR" sz="2800" dirty="0" smtClean="0">
                <a:solidFill>
                  <a:srgbClr val="002060"/>
                </a:solidFill>
              </a:rPr>
              <a:t>Acciones </a:t>
            </a:r>
            <a:r>
              <a:rPr lang="es-ES" altLang="ko-KR" sz="2800" dirty="0">
                <a:solidFill>
                  <a:srgbClr val="002060"/>
                </a:solidFill>
              </a:rPr>
              <a:t>de la comunidad internacional para enfrentar el </a:t>
            </a:r>
            <a:r>
              <a:rPr lang="es-ES" altLang="ko-KR" sz="2800" b="1" dirty="0"/>
              <a:t>cambio climático</a:t>
            </a:r>
            <a:endParaRPr lang="ko-KR" altLang="en-US" sz="2800" b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B39196C3-A5CD-42E2-8A94-11FF83027740}"/>
              </a:ext>
            </a:extLst>
          </p:cNvPr>
          <p:cNvGrpSpPr/>
          <p:nvPr/>
        </p:nvGrpSpPr>
        <p:grpSpPr>
          <a:xfrm>
            <a:off x="3851854" y="1629308"/>
            <a:ext cx="7749970" cy="592035"/>
            <a:chOff x="3901726" y="1933234"/>
            <a:chExt cx="7749970" cy="592035"/>
          </a:xfrm>
          <a:solidFill>
            <a:srgbClr val="002060">
              <a:alpha val="67000"/>
            </a:srgbClr>
          </a:solidFill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xmlns="" id="{4EBB7071-1C5A-4E4D-AD4C-B6BA6EAC7D9D}"/>
                </a:ext>
              </a:extLst>
            </p:cNvPr>
            <p:cNvSpPr/>
            <p:nvPr/>
          </p:nvSpPr>
          <p:spPr>
            <a:xfrm>
              <a:off x="4153981" y="1938915"/>
              <a:ext cx="7497715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18B3A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xmlns="" id="{024F28EE-2323-476E-9A2B-A4FDFFB83DFD}"/>
                </a:ext>
              </a:extLst>
            </p:cNvPr>
            <p:cNvSpPr/>
            <p:nvPr/>
          </p:nvSpPr>
          <p:spPr>
            <a:xfrm>
              <a:off x="11518685" y="1938915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xmlns="" id="{2DDE5481-8331-4D77-A87C-A18F623F2EAF}"/>
                </a:ext>
              </a:extLst>
            </p:cNvPr>
            <p:cNvSpPr/>
            <p:nvPr/>
          </p:nvSpPr>
          <p:spPr>
            <a:xfrm>
              <a:off x="11398817" y="1938915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23FD28E7-58EC-422B-94CF-330EA67203E7}"/>
                </a:ext>
              </a:extLst>
            </p:cNvPr>
            <p:cNvSpPr/>
            <p:nvPr/>
          </p:nvSpPr>
          <p:spPr>
            <a:xfrm>
              <a:off x="3901726" y="1933234"/>
              <a:ext cx="259017" cy="592035"/>
            </a:xfrm>
            <a:custGeom>
              <a:avLst/>
              <a:gdLst/>
              <a:ahLst/>
              <a:cxnLst/>
              <a:rect l="l" t="t" r="r" b="b"/>
              <a:pathLst>
                <a:path w="215653" h="492919">
                  <a:moveTo>
                    <a:pt x="139304" y="0"/>
                  </a:moveTo>
                  <a:lnTo>
                    <a:pt x="215653" y="0"/>
                  </a:lnTo>
                  <a:lnTo>
                    <a:pt x="215653" y="492919"/>
                  </a:lnTo>
                  <a:lnTo>
                    <a:pt x="121556" y="492919"/>
                  </a:lnTo>
                  <a:lnTo>
                    <a:pt x="121556" y="138299"/>
                  </a:lnTo>
                  <a:cubicBezTo>
                    <a:pt x="87177" y="170446"/>
                    <a:pt x="46658" y="194221"/>
                    <a:pt x="0" y="209625"/>
                  </a:cubicBezTo>
                  <a:lnTo>
                    <a:pt x="0" y="124235"/>
                  </a:lnTo>
                  <a:cubicBezTo>
                    <a:pt x="24557" y="116198"/>
                    <a:pt x="51235" y="100962"/>
                    <a:pt x="80033" y="78526"/>
                  </a:cubicBezTo>
                  <a:cubicBezTo>
                    <a:pt x="108831" y="56090"/>
                    <a:pt x="128588" y="29915"/>
                    <a:pt x="13930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D1AE5667-ABC1-44FD-9A35-D813A397E045}"/>
              </a:ext>
            </a:extLst>
          </p:cNvPr>
          <p:cNvGrpSpPr/>
          <p:nvPr/>
        </p:nvGrpSpPr>
        <p:grpSpPr>
          <a:xfrm>
            <a:off x="3851854" y="3567852"/>
            <a:ext cx="7784156" cy="602550"/>
            <a:chOff x="3867540" y="3720288"/>
            <a:chExt cx="7784156" cy="602550"/>
          </a:xfrm>
          <a:solidFill>
            <a:srgbClr val="002060">
              <a:alpha val="69000"/>
            </a:srgbClr>
          </a:solidFill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xmlns="" id="{246AAA3F-4995-45F6-8F15-3901142F7204}"/>
                </a:ext>
              </a:extLst>
            </p:cNvPr>
            <p:cNvSpPr/>
            <p:nvPr/>
          </p:nvSpPr>
          <p:spPr>
            <a:xfrm>
              <a:off x="4142809" y="3720288"/>
              <a:ext cx="7508887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xmlns="" id="{7393BC4A-B483-43B2-94B6-7012C7DDFE20}"/>
                </a:ext>
              </a:extLst>
            </p:cNvPr>
            <p:cNvSpPr/>
            <p:nvPr/>
          </p:nvSpPr>
          <p:spPr>
            <a:xfrm>
              <a:off x="11518685" y="3720288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xmlns="" id="{A3C88E1B-4E30-4FFE-B283-B6AC31C5CC47}"/>
                </a:ext>
              </a:extLst>
            </p:cNvPr>
            <p:cNvSpPr/>
            <p:nvPr/>
          </p:nvSpPr>
          <p:spPr>
            <a:xfrm>
              <a:off x="11398817" y="3720288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89ABB204-EAD0-4D23-B742-DBEF5172C4BD}"/>
                </a:ext>
              </a:extLst>
            </p:cNvPr>
            <p:cNvSpPr/>
            <p:nvPr/>
          </p:nvSpPr>
          <p:spPr>
            <a:xfrm>
              <a:off x="3867540" y="3720747"/>
              <a:ext cx="391741" cy="602091"/>
            </a:xfrm>
            <a:custGeom>
              <a:avLst/>
              <a:gdLst/>
              <a:ahLst/>
              <a:cxnLst/>
              <a:rect l="l" t="t" r="r" b="b"/>
              <a:pathLst>
                <a:path w="326157" h="501291">
                  <a:moveTo>
                    <a:pt x="158391" y="0"/>
                  </a:moveTo>
                  <a:cubicBezTo>
                    <a:pt x="204602" y="0"/>
                    <a:pt x="241660" y="14734"/>
                    <a:pt x="269565" y="44202"/>
                  </a:cubicBezTo>
                  <a:cubicBezTo>
                    <a:pt x="292559" y="68312"/>
                    <a:pt x="304056" y="95548"/>
                    <a:pt x="304056" y="125909"/>
                  </a:cubicBezTo>
                  <a:cubicBezTo>
                    <a:pt x="304056" y="168995"/>
                    <a:pt x="280504" y="203374"/>
                    <a:pt x="233400" y="229047"/>
                  </a:cubicBezTo>
                  <a:cubicBezTo>
                    <a:pt x="261528" y="235074"/>
                    <a:pt x="284020" y="248581"/>
                    <a:pt x="300875" y="269565"/>
                  </a:cubicBezTo>
                  <a:cubicBezTo>
                    <a:pt x="317730" y="290550"/>
                    <a:pt x="326157" y="315888"/>
                    <a:pt x="326157" y="345579"/>
                  </a:cubicBezTo>
                  <a:cubicBezTo>
                    <a:pt x="326157" y="388665"/>
                    <a:pt x="310418" y="425388"/>
                    <a:pt x="278941" y="455749"/>
                  </a:cubicBezTo>
                  <a:cubicBezTo>
                    <a:pt x="247464" y="486110"/>
                    <a:pt x="208285" y="501291"/>
                    <a:pt x="161404" y="501291"/>
                  </a:cubicBezTo>
                  <a:cubicBezTo>
                    <a:pt x="116979" y="501291"/>
                    <a:pt x="80144" y="488510"/>
                    <a:pt x="50899" y="462949"/>
                  </a:cubicBezTo>
                  <a:cubicBezTo>
                    <a:pt x="21655" y="437388"/>
                    <a:pt x="4688" y="403957"/>
                    <a:pt x="0" y="362657"/>
                  </a:cubicBezTo>
                  <a:lnTo>
                    <a:pt x="91083" y="351607"/>
                  </a:lnTo>
                  <a:cubicBezTo>
                    <a:pt x="93985" y="374824"/>
                    <a:pt x="101799" y="392572"/>
                    <a:pt x="114523" y="404850"/>
                  </a:cubicBezTo>
                  <a:cubicBezTo>
                    <a:pt x="127248" y="417128"/>
                    <a:pt x="142652" y="423268"/>
                    <a:pt x="160735" y="423268"/>
                  </a:cubicBezTo>
                  <a:cubicBezTo>
                    <a:pt x="180157" y="423268"/>
                    <a:pt x="196509" y="415901"/>
                    <a:pt x="209792" y="401167"/>
                  </a:cubicBezTo>
                  <a:cubicBezTo>
                    <a:pt x="223075" y="386433"/>
                    <a:pt x="229716" y="366564"/>
                    <a:pt x="229716" y="341561"/>
                  </a:cubicBezTo>
                  <a:cubicBezTo>
                    <a:pt x="229716" y="317897"/>
                    <a:pt x="223354" y="299145"/>
                    <a:pt x="210629" y="285304"/>
                  </a:cubicBezTo>
                  <a:cubicBezTo>
                    <a:pt x="197904" y="271463"/>
                    <a:pt x="182389" y="264542"/>
                    <a:pt x="164083" y="264542"/>
                  </a:cubicBezTo>
                  <a:cubicBezTo>
                    <a:pt x="152028" y="264542"/>
                    <a:pt x="137629" y="266886"/>
                    <a:pt x="120886" y="271575"/>
                  </a:cubicBezTo>
                  <a:lnTo>
                    <a:pt x="131267" y="194891"/>
                  </a:lnTo>
                  <a:cubicBezTo>
                    <a:pt x="156716" y="195561"/>
                    <a:pt x="176138" y="190035"/>
                    <a:pt x="189533" y="178315"/>
                  </a:cubicBezTo>
                  <a:cubicBezTo>
                    <a:pt x="202927" y="166595"/>
                    <a:pt x="209625" y="151024"/>
                    <a:pt x="209625" y="131602"/>
                  </a:cubicBezTo>
                  <a:cubicBezTo>
                    <a:pt x="209625" y="115082"/>
                    <a:pt x="204713" y="101910"/>
                    <a:pt x="194891" y="92088"/>
                  </a:cubicBezTo>
                  <a:cubicBezTo>
                    <a:pt x="185068" y="82265"/>
                    <a:pt x="172008" y="77354"/>
                    <a:pt x="155712" y="77354"/>
                  </a:cubicBezTo>
                  <a:cubicBezTo>
                    <a:pt x="139638" y="77354"/>
                    <a:pt x="125909" y="82935"/>
                    <a:pt x="114523" y="94097"/>
                  </a:cubicBezTo>
                  <a:cubicBezTo>
                    <a:pt x="103138" y="105259"/>
                    <a:pt x="96217" y="121556"/>
                    <a:pt x="93762" y="142987"/>
                  </a:cubicBezTo>
                  <a:lnTo>
                    <a:pt x="7032" y="128253"/>
                  </a:lnTo>
                  <a:cubicBezTo>
                    <a:pt x="13060" y="98562"/>
                    <a:pt x="22157" y="74842"/>
                    <a:pt x="34324" y="57095"/>
                  </a:cubicBezTo>
                  <a:cubicBezTo>
                    <a:pt x="46490" y="39347"/>
                    <a:pt x="63457" y="25394"/>
                    <a:pt x="85223" y="15237"/>
                  </a:cubicBezTo>
                  <a:cubicBezTo>
                    <a:pt x="106989" y="5079"/>
                    <a:pt x="131378" y="0"/>
                    <a:pt x="15839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9D975AD1-52CB-46FB-97BA-2BDBD8ED8C56}"/>
              </a:ext>
            </a:extLst>
          </p:cNvPr>
          <p:cNvGrpSpPr/>
          <p:nvPr/>
        </p:nvGrpSpPr>
        <p:grpSpPr>
          <a:xfrm>
            <a:off x="3851854" y="4547639"/>
            <a:ext cx="7799842" cy="592035"/>
            <a:chOff x="3851854" y="4614503"/>
            <a:chExt cx="7799842" cy="592035"/>
          </a:xfrm>
          <a:solidFill>
            <a:srgbClr val="00B0F0">
              <a:alpha val="49000"/>
            </a:srgbClr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xmlns="" id="{7B9D0B22-B530-46F2-AB72-E7BF4EAAE6E4}"/>
                </a:ext>
              </a:extLst>
            </p:cNvPr>
            <p:cNvSpPr/>
            <p:nvPr/>
          </p:nvSpPr>
          <p:spPr>
            <a:xfrm>
              <a:off x="4168209" y="4622414"/>
              <a:ext cx="7483487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xmlns="" id="{74D2072A-C467-4F4F-A422-5245E20326E3}"/>
                </a:ext>
              </a:extLst>
            </p:cNvPr>
            <p:cNvSpPr/>
            <p:nvPr/>
          </p:nvSpPr>
          <p:spPr>
            <a:xfrm>
              <a:off x="11518685" y="4622414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xmlns="" id="{62853914-2F61-47A6-9707-9738FCDA5C51}"/>
                </a:ext>
              </a:extLst>
            </p:cNvPr>
            <p:cNvSpPr/>
            <p:nvPr/>
          </p:nvSpPr>
          <p:spPr>
            <a:xfrm>
              <a:off x="11398817" y="4622414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0B815312-BE75-48F4-823E-91E0DE112CF0}"/>
                </a:ext>
              </a:extLst>
            </p:cNvPr>
            <p:cNvSpPr/>
            <p:nvPr/>
          </p:nvSpPr>
          <p:spPr>
            <a:xfrm>
              <a:off x="3851854" y="4614503"/>
              <a:ext cx="423916" cy="592035"/>
            </a:xfrm>
            <a:custGeom>
              <a:avLst/>
              <a:gdLst/>
              <a:ahLst/>
              <a:cxnLst/>
              <a:rect l="l" t="t" r="r" b="b"/>
              <a:pathLst>
                <a:path w="352946" h="492919">
                  <a:moveTo>
                    <a:pt x="200919" y="143657"/>
                  </a:moveTo>
                  <a:lnTo>
                    <a:pt x="88069" y="311423"/>
                  </a:lnTo>
                  <a:lnTo>
                    <a:pt x="200919" y="311423"/>
                  </a:lnTo>
                  <a:close/>
                  <a:moveTo>
                    <a:pt x="212974" y="0"/>
                  </a:moveTo>
                  <a:lnTo>
                    <a:pt x="292001" y="0"/>
                  </a:lnTo>
                  <a:lnTo>
                    <a:pt x="292001" y="311423"/>
                  </a:lnTo>
                  <a:lnTo>
                    <a:pt x="352946" y="311423"/>
                  </a:lnTo>
                  <a:lnTo>
                    <a:pt x="352946" y="394135"/>
                  </a:lnTo>
                  <a:lnTo>
                    <a:pt x="292001" y="394135"/>
                  </a:lnTo>
                  <a:lnTo>
                    <a:pt x="292001" y="492919"/>
                  </a:lnTo>
                  <a:lnTo>
                    <a:pt x="200919" y="492919"/>
                  </a:lnTo>
                  <a:lnTo>
                    <a:pt x="200919" y="394135"/>
                  </a:lnTo>
                  <a:lnTo>
                    <a:pt x="0" y="394135"/>
                  </a:lnTo>
                  <a:lnTo>
                    <a:pt x="0" y="31175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5D78DEAA-22AD-48AF-830B-B8239CB303FA}"/>
              </a:ext>
            </a:extLst>
          </p:cNvPr>
          <p:cNvGrpSpPr/>
          <p:nvPr/>
        </p:nvGrpSpPr>
        <p:grpSpPr>
          <a:xfrm>
            <a:off x="3851854" y="5516913"/>
            <a:ext cx="7778525" cy="593437"/>
            <a:chOff x="3873171" y="5516913"/>
            <a:chExt cx="7778525" cy="593437"/>
          </a:xfrm>
          <a:solidFill>
            <a:srgbClr val="002060">
              <a:alpha val="67000"/>
            </a:srgbClr>
          </a:solidFill>
        </p:grpSpPr>
        <p:sp>
          <p:nvSpPr>
            <p:cNvPr id="72" name="Rectangle 19">
              <a:extLst>
                <a:ext uri="{FF2B5EF4-FFF2-40B4-BE49-F238E27FC236}">
                  <a16:creationId xmlns:a16="http://schemas.microsoft.com/office/drawing/2014/main" xmlns="" id="{0F447151-135E-42DE-8E38-77A1961F6E20}"/>
                </a:ext>
              </a:extLst>
            </p:cNvPr>
            <p:cNvSpPr/>
            <p:nvPr/>
          </p:nvSpPr>
          <p:spPr>
            <a:xfrm>
              <a:off x="3967391" y="5516913"/>
              <a:ext cx="7684305" cy="583725"/>
            </a:xfrm>
            <a:custGeom>
              <a:avLst/>
              <a:gdLst>
                <a:gd name="connsiteX0" fmla="*/ 0 w 8073774"/>
                <a:gd name="connsiteY0" fmla="*/ 0 h 648001"/>
                <a:gd name="connsiteX1" fmla="*/ 324000 w 8073774"/>
                <a:gd name="connsiteY1" fmla="*/ 0 h 648001"/>
                <a:gd name="connsiteX2" fmla="*/ 324000 w 8073774"/>
                <a:gd name="connsiteY2" fmla="*/ 1 h 648001"/>
                <a:gd name="connsiteX3" fmla="*/ 8073774 w 8073774"/>
                <a:gd name="connsiteY3" fmla="*/ 1 h 648001"/>
                <a:gd name="connsiteX4" fmla="*/ 8073774 w 8073774"/>
                <a:gd name="connsiteY4" fmla="*/ 648001 h 648001"/>
                <a:gd name="connsiteX5" fmla="*/ 180083 w 8073774"/>
                <a:gd name="connsiteY5" fmla="*/ 648001 h 648001"/>
                <a:gd name="connsiteX6" fmla="*/ 180083 w 8073774"/>
                <a:gd name="connsiteY6" fmla="*/ 288000 h 648001"/>
                <a:gd name="connsiteX7" fmla="*/ 0 w 8073774"/>
                <a:gd name="connsiteY7" fmla="*/ 288000 h 648001"/>
                <a:gd name="connsiteX8" fmla="*/ 0 w 8073774"/>
                <a:gd name="connsiteY8" fmla="*/ 0 h 648001"/>
                <a:gd name="connsiteX0" fmla="*/ 0 w 8073774"/>
                <a:gd name="connsiteY0" fmla="*/ 0 h 648001"/>
                <a:gd name="connsiteX1" fmla="*/ 324000 w 8073774"/>
                <a:gd name="connsiteY1" fmla="*/ 0 h 648001"/>
                <a:gd name="connsiteX2" fmla="*/ 324000 w 8073774"/>
                <a:gd name="connsiteY2" fmla="*/ 1 h 648001"/>
                <a:gd name="connsiteX3" fmla="*/ 8073774 w 8073774"/>
                <a:gd name="connsiteY3" fmla="*/ 1 h 648001"/>
                <a:gd name="connsiteX4" fmla="*/ 8073774 w 8073774"/>
                <a:gd name="connsiteY4" fmla="*/ 648001 h 648001"/>
                <a:gd name="connsiteX5" fmla="*/ 180083 w 8073774"/>
                <a:gd name="connsiteY5" fmla="*/ 648001 h 648001"/>
                <a:gd name="connsiteX6" fmla="*/ 180083 w 8073774"/>
                <a:gd name="connsiteY6" fmla="*/ 288000 h 648001"/>
                <a:gd name="connsiteX7" fmla="*/ 0 w 8073774"/>
                <a:gd name="connsiteY7" fmla="*/ 288000 h 648001"/>
                <a:gd name="connsiteX8" fmla="*/ 0 w 8073774"/>
                <a:gd name="connsiteY8" fmla="*/ 0 h 64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3774" h="648001">
                  <a:moveTo>
                    <a:pt x="0" y="0"/>
                  </a:moveTo>
                  <a:lnTo>
                    <a:pt x="324000" y="0"/>
                  </a:lnTo>
                  <a:lnTo>
                    <a:pt x="324000" y="1"/>
                  </a:lnTo>
                  <a:lnTo>
                    <a:pt x="8073774" y="1"/>
                  </a:lnTo>
                  <a:lnTo>
                    <a:pt x="8073774" y="648001"/>
                  </a:lnTo>
                  <a:lnTo>
                    <a:pt x="180083" y="648001"/>
                  </a:lnTo>
                  <a:cubicBezTo>
                    <a:pt x="253455" y="535049"/>
                    <a:pt x="266795" y="422095"/>
                    <a:pt x="180083" y="288000"/>
                  </a:cubicBezTo>
                  <a:lnTo>
                    <a:pt x="0" y="28800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xmlns="" id="{C6E29313-C0D6-40BC-8132-8829F7DADFDD}"/>
                </a:ext>
              </a:extLst>
            </p:cNvPr>
            <p:cNvSpPr/>
            <p:nvPr/>
          </p:nvSpPr>
          <p:spPr>
            <a:xfrm>
              <a:off x="11518685" y="5516913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xmlns="" id="{50D0B540-3483-43A3-A4D1-A7B89075D6A1}"/>
                </a:ext>
              </a:extLst>
            </p:cNvPr>
            <p:cNvSpPr/>
            <p:nvPr/>
          </p:nvSpPr>
          <p:spPr>
            <a:xfrm>
              <a:off x="11398817" y="5516913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6FD904A3-9377-441F-9960-B2B70DF1FF2B}"/>
                </a:ext>
              </a:extLst>
            </p:cNvPr>
            <p:cNvSpPr/>
            <p:nvPr/>
          </p:nvSpPr>
          <p:spPr>
            <a:xfrm>
              <a:off x="3873171" y="5518717"/>
              <a:ext cx="396567" cy="591633"/>
            </a:xfrm>
            <a:custGeom>
              <a:avLst/>
              <a:gdLst/>
              <a:ahLst/>
              <a:cxnLst/>
              <a:rect l="l" t="t" r="r" b="b"/>
              <a:pathLst>
                <a:path w="330175" h="492584">
                  <a:moveTo>
                    <a:pt x="59606" y="0"/>
                  </a:moveTo>
                  <a:lnTo>
                    <a:pt x="308409" y="0"/>
                  </a:lnTo>
                  <a:lnTo>
                    <a:pt x="308409" y="88069"/>
                  </a:lnTo>
                  <a:lnTo>
                    <a:pt x="130932" y="88069"/>
                  </a:lnTo>
                  <a:lnTo>
                    <a:pt x="116198" y="171450"/>
                  </a:lnTo>
                  <a:cubicBezTo>
                    <a:pt x="137183" y="160958"/>
                    <a:pt x="158614" y="155711"/>
                    <a:pt x="180492" y="155711"/>
                  </a:cubicBezTo>
                  <a:cubicBezTo>
                    <a:pt x="222238" y="155711"/>
                    <a:pt x="257622" y="170892"/>
                    <a:pt x="286643" y="201253"/>
                  </a:cubicBezTo>
                  <a:cubicBezTo>
                    <a:pt x="315665" y="231614"/>
                    <a:pt x="330175" y="271016"/>
                    <a:pt x="330175" y="319460"/>
                  </a:cubicBezTo>
                  <a:cubicBezTo>
                    <a:pt x="330175" y="359866"/>
                    <a:pt x="318455" y="395920"/>
                    <a:pt x="295015" y="427620"/>
                  </a:cubicBezTo>
                  <a:cubicBezTo>
                    <a:pt x="263091" y="470929"/>
                    <a:pt x="218778" y="492584"/>
                    <a:pt x="162074" y="492584"/>
                  </a:cubicBezTo>
                  <a:cubicBezTo>
                    <a:pt x="116756" y="492584"/>
                    <a:pt x="79809" y="480417"/>
                    <a:pt x="51234" y="456084"/>
                  </a:cubicBezTo>
                  <a:cubicBezTo>
                    <a:pt x="22659" y="431750"/>
                    <a:pt x="5581" y="399045"/>
                    <a:pt x="0" y="357969"/>
                  </a:cubicBezTo>
                  <a:lnTo>
                    <a:pt x="93762" y="348258"/>
                  </a:lnTo>
                  <a:cubicBezTo>
                    <a:pt x="96441" y="369466"/>
                    <a:pt x="104366" y="386265"/>
                    <a:pt x="117537" y="398655"/>
                  </a:cubicBezTo>
                  <a:cubicBezTo>
                    <a:pt x="130709" y="411045"/>
                    <a:pt x="145889" y="417240"/>
                    <a:pt x="163079" y="417240"/>
                  </a:cubicBezTo>
                  <a:cubicBezTo>
                    <a:pt x="182724" y="417240"/>
                    <a:pt x="199356" y="409259"/>
                    <a:pt x="212973" y="393297"/>
                  </a:cubicBezTo>
                  <a:cubicBezTo>
                    <a:pt x="226591" y="377335"/>
                    <a:pt x="233400" y="353281"/>
                    <a:pt x="233400" y="321134"/>
                  </a:cubicBezTo>
                  <a:cubicBezTo>
                    <a:pt x="233400" y="290996"/>
                    <a:pt x="226647" y="268393"/>
                    <a:pt x="213141" y="253324"/>
                  </a:cubicBezTo>
                  <a:cubicBezTo>
                    <a:pt x="199635" y="238255"/>
                    <a:pt x="182054" y="230721"/>
                    <a:pt x="160400" y="230721"/>
                  </a:cubicBezTo>
                  <a:cubicBezTo>
                    <a:pt x="133387" y="230721"/>
                    <a:pt x="109166" y="242664"/>
                    <a:pt x="87734" y="266551"/>
                  </a:cubicBezTo>
                  <a:lnTo>
                    <a:pt x="11386" y="25550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A1784475-743A-4D35-9F13-E3E14DEB73A2}"/>
              </a:ext>
            </a:extLst>
          </p:cNvPr>
          <p:cNvGrpSpPr/>
          <p:nvPr/>
        </p:nvGrpSpPr>
        <p:grpSpPr>
          <a:xfrm>
            <a:off x="3851854" y="2598580"/>
            <a:ext cx="7794612" cy="592035"/>
            <a:chOff x="3857084" y="2826990"/>
            <a:chExt cx="7794612" cy="592035"/>
          </a:xfrm>
          <a:solidFill>
            <a:srgbClr val="00B0F0">
              <a:alpha val="43000"/>
            </a:srgbClr>
          </a:solidFill>
        </p:grpSpPr>
        <p:sp>
          <p:nvSpPr>
            <p:cNvPr id="63" name="Isosceles Triangle 1">
              <a:extLst>
                <a:ext uri="{FF2B5EF4-FFF2-40B4-BE49-F238E27FC236}">
                  <a16:creationId xmlns:a16="http://schemas.microsoft.com/office/drawing/2014/main" xmlns="" id="{DA1E8F3F-9BF5-49C0-AFF3-1BC9DEDC263D}"/>
                </a:ext>
              </a:extLst>
            </p:cNvPr>
            <p:cNvSpPr/>
            <p:nvPr/>
          </p:nvSpPr>
          <p:spPr>
            <a:xfrm>
              <a:off x="3894519" y="2833415"/>
              <a:ext cx="7757177" cy="583725"/>
            </a:xfrm>
            <a:custGeom>
              <a:avLst/>
              <a:gdLst>
                <a:gd name="connsiteX0" fmla="*/ 208160 w 8101851"/>
                <a:gd name="connsiteY0" fmla="*/ 0 h 648000"/>
                <a:gd name="connsiteX1" fmla="*/ 8101851 w 8101851"/>
                <a:gd name="connsiteY1" fmla="*/ 0 h 648000"/>
                <a:gd name="connsiteX2" fmla="*/ 8101851 w 8101851"/>
                <a:gd name="connsiteY2" fmla="*/ 648000 h 648000"/>
                <a:gd name="connsiteX3" fmla="*/ 416319 w 8101851"/>
                <a:gd name="connsiteY3" fmla="*/ 648000 h 648000"/>
                <a:gd name="connsiteX4" fmla="*/ 208160 w 8101851"/>
                <a:gd name="connsiteY4" fmla="*/ 648000 h 648000"/>
                <a:gd name="connsiteX5" fmla="*/ 0 w 8101851"/>
                <a:gd name="connsiteY5" fmla="*/ 648000 h 648000"/>
                <a:gd name="connsiteX6" fmla="*/ 283910 w 8101851"/>
                <a:gd name="connsiteY6" fmla="*/ 314984 h 648000"/>
                <a:gd name="connsiteX7" fmla="*/ 208160 w 8101851"/>
                <a:gd name="connsiteY7" fmla="*/ 0 h 648000"/>
                <a:gd name="connsiteX0" fmla="*/ 208160 w 8101851"/>
                <a:gd name="connsiteY0" fmla="*/ 0 h 648000"/>
                <a:gd name="connsiteX1" fmla="*/ 8101851 w 8101851"/>
                <a:gd name="connsiteY1" fmla="*/ 0 h 648000"/>
                <a:gd name="connsiteX2" fmla="*/ 8101851 w 8101851"/>
                <a:gd name="connsiteY2" fmla="*/ 648000 h 648000"/>
                <a:gd name="connsiteX3" fmla="*/ 416319 w 8101851"/>
                <a:gd name="connsiteY3" fmla="*/ 648000 h 648000"/>
                <a:gd name="connsiteX4" fmla="*/ 208160 w 8101851"/>
                <a:gd name="connsiteY4" fmla="*/ 648000 h 648000"/>
                <a:gd name="connsiteX5" fmla="*/ 0 w 8101851"/>
                <a:gd name="connsiteY5" fmla="*/ 648000 h 648000"/>
                <a:gd name="connsiteX6" fmla="*/ 283910 w 8101851"/>
                <a:gd name="connsiteY6" fmla="*/ 314984 h 648000"/>
                <a:gd name="connsiteX7" fmla="*/ 208160 w 8101851"/>
                <a:gd name="connsiteY7" fmla="*/ 0 h 648000"/>
                <a:gd name="connsiteX0" fmla="*/ 208160 w 8101851"/>
                <a:gd name="connsiteY0" fmla="*/ 0 h 648000"/>
                <a:gd name="connsiteX1" fmla="*/ 8101851 w 8101851"/>
                <a:gd name="connsiteY1" fmla="*/ 0 h 648000"/>
                <a:gd name="connsiteX2" fmla="*/ 8101851 w 8101851"/>
                <a:gd name="connsiteY2" fmla="*/ 648000 h 648000"/>
                <a:gd name="connsiteX3" fmla="*/ 416319 w 8101851"/>
                <a:gd name="connsiteY3" fmla="*/ 648000 h 648000"/>
                <a:gd name="connsiteX4" fmla="*/ 208160 w 8101851"/>
                <a:gd name="connsiteY4" fmla="*/ 648000 h 648000"/>
                <a:gd name="connsiteX5" fmla="*/ 0 w 8101851"/>
                <a:gd name="connsiteY5" fmla="*/ 648000 h 648000"/>
                <a:gd name="connsiteX6" fmla="*/ 283910 w 8101851"/>
                <a:gd name="connsiteY6" fmla="*/ 314984 h 648000"/>
                <a:gd name="connsiteX7" fmla="*/ 208160 w 8101851"/>
                <a:gd name="connsiteY7" fmla="*/ 0 h 64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01851" h="648000">
                  <a:moveTo>
                    <a:pt x="208160" y="0"/>
                  </a:moveTo>
                  <a:lnTo>
                    <a:pt x="8101851" y="0"/>
                  </a:lnTo>
                  <a:lnTo>
                    <a:pt x="8101851" y="648000"/>
                  </a:lnTo>
                  <a:lnTo>
                    <a:pt x="416319" y="648000"/>
                  </a:lnTo>
                  <a:lnTo>
                    <a:pt x="208160" y="648000"/>
                  </a:lnTo>
                  <a:lnTo>
                    <a:pt x="0" y="648000"/>
                  </a:lnTo>
                  <a:cubicBezTo>
                    <a:pt x="94637" y="536995"/>
                    <a:pt x="81060" y="391484"/>
                    <a:pt x="283910" y="314984"/>
                  </a:cubicBezTo>
                  <a:cubicBezTo>
                    <a:pt x="478696" y="115099"/>
                    <a:pt x="208160" y="96368"/>
                    <a:pt x="20816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F6ED3220-296A-400D-A23C-A86854610989}"/>
                </a:ext>
              </a:extLst>
            </p:cNvPr>
            <p:cNvSpPr/>
            <p:nvPr/>
          </p:nvSpPr>
          <p:spPr>
            <a:xfrm>
              <a:off x="3857084" y="2826990"/>
              <a:ext cx="396164" cy="592035"/>
            </a:xfrm>
            <a:custGeom>
              <a:avLst/>
              <a:gdLst/>
              <a:ahLst/>
              <a:cxnLst/>
              <a:rect l="l" t="t" r="r" b="b"/>
              <a:pathLst>
                <a:path w="329840" h="492919">
                  <a:moveTo>
                    <a:pt x="174129" y="0"/>
                  </a:moveTo>
                  <a:cubicBezTo>
                    <a:pt x="222572" y="0"/>
                    <a:pt x="260635" y="13060"/>
                    <a:pt x="288317" y="39179"/>
                  </a:cubicBezTo>
                  <a:cubicBezTo>
                    <a:pt x="315999" y="65299"/>
                    <a:pt x="329840" y="97780"/>
                    <a:pt x="329840" y="136625"/>
                  </a:cubicBezTo>
                  <a:cubicBezTo>
                    <a:pt x="329840" y="158726"/>
                    <a:pt x="325878" y="179766"/>
                    <a:pt x="317952" y="199746"/>
                  </a:cubicBezTo>
                  <a:cubicBezTo>
                    <a:pt x="310027" y="219727"/>
                    <a:pt x="297470" y="240655"/>
                    <a:pt x="280280" y="262533"/>
                  </a:cubicBezTo>
                  <a:cubicBezTo>
                    <a:pt x="268895" y="277044"/>
                    <a:pt x="248357" y="297917"/>
                    <a:pt x="218665" y="325153"/>
                  </a:cubicBezTo>
                  <a:cubicBezTo>
                    <a:pt x="188974" y="352388"/>
                    <a:pt x="170166" y="370471"/>
                    <a:pt x="162241" y="379401"/>
                  </a:cubicBezTo>
                  <a:cubicBezTo>
                    <a:pt x="154316" y="388330"/>
                    <a:pt x="147898" y="397037"/>
                    <a:pt x="142986" y="405520"/>
                  </a:cubicBezTo>
                  <a:lnTo>
                    <a:pt x="329840" y="405520"/>
                  </a:lnTo>
                  <a:lnTo>
                    <a:pt x="329840" y="492919"/>
                  </a:lnTo>
                  <a:lnTo>
                    <a:pt x="0" y="492919"/>
                  </a:lnTo>
                  <a:cubicBezTo>
                    <a:pt x="3572" y="459879"/>
                    <a:pt x="14287" y="428570"/>
                    <a:pt x="32147" y="398990"/>
                  </a:cubicBezTo>
                  <a:cubicBezTo>
                    <a:pt x="50006" y="369410"/>
                    <a:pt x="85278" y="330176"/>
                    <a:pt x="137963" y="281286"/>
                  </a:cubicBezTo>
                  <a:cubicBezTo>
                    <a:pt x="180379" y="241772"/>
                    <a:pt x="206387" y="214983"/>
                    <a:pt x="215987" y="200918"/>
                  </a:cubicBezTo>
                  <a:cubicBezTo>
                    <a:pt x="228935" y="181496"/>
                    <a:pt x="235409" y="162297"/>
                    <a:pt x="235409" y="143322"/>
                  </a:cubicBezTo>
                  <a:cubicBezTo>
                    <a:pt x="235409" y="122337"/>
                    <a:pt x="229772" y="106208"/>
                    <a:pt x="218498" y="94934"/>
                  </a:cubicBezTo>
                  <a:cubicBezTo>
                    <a:pt x="207224" y="83660"/>
                    <a:pt x="191653" y="78024"/>
                    <a:pt x="171785" y="78024"/>
                  </a:cubicBezTo>
                  <a:cubicBezTo>
                    <a:pt x="152139" y="78024"/>
                    <a:pt x="136512" y="83939"/>
                    <a:pt x="124904" y="95771"/>
                  </a:cubicBezTo>
                  <a:cubicBezTo>
                    <a:pt x="113295" y="107603"/>
                    <a:pt x="106598" y="127248"/>
                    <a:pt x="104812" y="154707"/>
                  </a:cubicBezTo>
                  <a:lnTo>
                    <a:pt x="11050" y="145331"/>
                  </a:lnTo>
                  <a:cubicBezTo>
                    <a:pt x="16631" y="93539"/>
                    <a:pt x="34156" y="56369"/>
                    <a:pt x="63624" y="33822"/>
                  </a:cubicBezTo>
                  <a:cubicBezTo>
                    <a:pt x="93092" y="11274"/>
                    <a:pt x="129927" y="0"/>
                    <a:pt x="17412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xmlns="" id="{826F8545-94E5-4690-A2DE-3352C80A8B71}"/>
                </a:ext>
              </a:extLst>
            </p:cNvPr>
            <p:cNvSpPr/>
            <p:nvPr/>
          </p:nvSpPr>
          <p:spPr>
            <a:xfrm>
              <a:off x="11518685" y="2833415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xmlns="" id="{82CB6A2B-CBBB-4732-9AAF-20581F74EA55}"/>
                </a:ext>
              </a:extLst>
            </p:cNvPr>
            <p:cNvSpPr/>
            <p:nvPr/>
          </p:nvSpPr>
          <p:spPr>
            <a:xfrm>
              <a:off x="11398817" y="2833415"/>
              <a:ext cx="54913" cy="5837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4" name="Title 1">
            <a:extLst>
              <a:ext uri="{FF2B5EF4-FFF2-40B4-BE49-F238E27FC236}">
                <a16:creationId xmlns:a16="http://schemas.microsoft.com/office/drawing/2014/main" xmlns="" id="{A3D12C8E-5592-4E08-B361-A2CF489F8CB2}"/>
              </a:ext>
            </a:extLst>
          </p:cNvPr>
          <p:cNvSpPr txBox="1">
            <a:spLocks/>
          </p:cNvSpPr>
          <p:nvPr/>
        </p:nvSpPr>
        <p:spPr>
          <a:xfrm>
            <a:off x="0" y="213650"/>
            <a:ext cx="2683555" cy="712210"/>
          </a:xfrm>
          <a:prstGeom prst="rect">
            <a:avLst/>
          </a:prstGeom>
          <a:solidFill>
            <a:schemeClr val="bg1"/>
          </a:solidFill>
        </p:spPr>
        <p:txBody>
          <a:bodyPr tIns="9144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ko-KR" dirty="0">
                <a:solidFill>
                  <a:srgbClr val="002060"/>
                </a:solidFill>
              </a:rPr>
              <a:t>AGENDA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08740B3A-F0B6-42AD-B4CA-DAD81E2FB5A0}"/>
              </a:ext>
            </a:extLst>
          </p:cNvPr>
          <p:cNvSpPr txBox="1"/>
          <p:nvPr/>
        </p:nvSpPr>
        <p:spPr bwMode="auto">
          <a:xfrm>
            <a:off x="4386044" y="1705919"/>
            <a:ext cx="4999837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s-ES" altLang="ko-KR" sz="2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Acuerdos internacionales</a:t>
            </a:r>
            <a:endParaRPr lang="ko-KR" altLang="en-US" sz="2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6" name="TextBox 94">
            <a:extLst>
              <a:ext uri="{FF2B5EF4-FFF2-40B4-BE49-F238E27FC236}">
                <a16:creationId xmlns:a16="http://schemas.microsoft.com/office/drawing/2014/main" xmlns="" id="{08740B3A-F0B6-42AD-B4CA-DAD81E2FB5A0}"/>
              </a:ext>
            </a:extLst>
          </p:cNvPr>
          <p:cNvSpPr txBox="1"/>
          <p:nvPr/>
        </p:nvSpPr>
        <p:spPr bwMode="auto">
          <a:xfrm>
            <a:off x="4386044" y="2663764"/>
            <a:ext cx="4999837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dirty="0" err="1" smtClean="0">
                <a:latin typeface="Arial" pitchFamily="34" charset="0"/>
                <a:cs typeface="Arial" pitchFamily="34" charset="0"/>
              </a:rPr>
              <a:t>Reducción</a:t>
            </a:r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400" dirty="0" smtClean="0">
                <a:latin typeface="Arial" pitchFamily="34" charset="0"/>
                <a:cs typeface="Arial" pitchFamily="34" charset="0"/>
              </a:rPr>
              <a:t>de </a:t>
            </a:r>
            <a:r>
              <a:rPr lang="en-US" altLang="ko-KR" sz="2400" dirty="0" err="1" smtClean="0">
                <a:latin typeface="Arial" pitchFamily="34" charset="0"/>
                <a:cs typeface="Arial" pitchFamily="34" charset="0"/>
              </a:rPr>
              <a:t>Emisiones</a:t>
            </a:r>
            <a:endParaRPr lang="ko-KR" alt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7" name="TextBox 94">
            <a:extLst>
              <a:ext uri="{FF2B5EF4-FFF2-40B4-BE49-F238E27FC236}">
                <a16:creationId xmlns:a16="http://schemas.microsoft.com/office/drawing/2014/main" xmlns="" id="{08740B3A-F0B6-42AD-B4CA-DAD81E2FB5A0}"/>
              </a:ext>
            </a:extLst>
          </p:cNvPr>
          <p:cNvSpPr txBox="1"/>
          <p:nvPr/>
        </p:nvSpPr>
        <p:spPr bwMode="auto">
          <a:xfrm>
            <a:off x="4386043" y="3628881"/>
            <a:ext cx="4999837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Financiamiento</a:t>
            </a:r>
            <a:r>
              <a:rPr lang="en-US" altLang="ko-KR" sz="2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400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climático</a:t>
            </a:r>
            <a:endParaRPr lang="ko-KR" altLang="en-US" sz="2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TextBox 94">
            <a:extLst>
              <a:ext uri="{FF2B5EF4-FFF2-40B4-BE49-F238E27FC236}">
                <a16:creationId xmlns:a16="http://schemas.microsoft.com/office/drawing/2014/main" xmlns="" id="{08740B3A-F0B6-42AD-B4CA-DAD81E2FB5A0}"/>
              </a:ext>
            </a:extLst>
          </p:cNvPr>
          <p:cNvSpPr txBox="1"/>
          <p:nvPr/>
        </p:nvSpPr>
        <p:spPr bwMode="auto">
          <a:xfrm>
            <a:off x="4386044" y="4612823"/>
            <a:ext cx="4999837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s-ES" altLang="ko-KR" sz="2400" dirty="0" smtClean="0">
                <a:latin typeface="Arial" pitchFamily="34" charset="0"/>
                <a:cs typeface="Arial" pitchFamily="34" charset="0"/>
              </a:rPr>
              <a:t>Adaptación</a:t>
            </a:r>
            <a:endParaRPr lang="ko-KR" alt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TextBox 94">
            <a:extLst>
              <a:ext uri="{FF2B5EF4-FFF2-40B4-BE49-F238E27FC236}">
                <a16:creationId xmlns:a16="http://schemas.microsoft.com/office/drawing/2014/main" xmlns="" id="{08740B3A-F0B6-42AD-B4CA-DAD81E2FB5A0}"/>
              </a:ext>
            </a:extLst>
          </p:cNvPr>
          <p:cNvSpPr txBox="1"/>
          <p:nvPr/>
        </p:nvSpPr>
        <p:spPr bwMode="auto">
          <a:xfrm>
            <a:off x="4386044" y="5577942"/>
            <a:ext cx="4999837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400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Investigación</a:t>
            </a:r>
            <a:r>
              <a:rPr lang="en-US" altLang="ko-KR" sz="2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 </a:t>
            </a:r>
            <a:r>
              <a:rPr lang="en-US" altLang="ko-KR" sz="2400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Desarrollo</a:t>
            </a:r>
            <a:endParaRPr lang="ko-KR" altLang="en-US" sz="2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0" y="925860"/>
            <a:ext cx="3387777" cy="593214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4 Rectángulo"/>
          <p:cNvSpPr/>
          <p:nvPr/>
        </p:nvSpPr>
        <p:spPr>
          <a:xfrm>
            <a:off x="2683555" y="213650"/>
            <a:ext cx="138775" cy="71221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/>
          <p:cNvSpPr/>
          <p:nvPr/>
        </p:nvSpPr>
        <p:spPr>
          <a:xfrm>
            <a:off x="0" y="0"/>
            <a:ext cx="3387777" cy="21365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3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53" y="1374635"/>
            <a:ext cx="2756069" cy="2578257"/>
          </a:xfrm>
          <a:prstGeom prst="rect">
            <a:avLst/>
          </a:prstGeom>
        </p:spPr>
      </p:pic>
      <p:pic>
        <p:nvPicPr>
          <p:cNvPr id="4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470" y="3394417"/>
            <a:ext cx="992346" cy="195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1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E61CF28A-EF2C-4B80-A6AA-D4BE4743D350}"/>
              </a:ext>
            </a:extLst>
          </p:cNvPr>
          <p:cNvGrpSpPr/>
          <p:nvPr/>
        </p:nvGrpSpPr>
        <p:grpSpPr>
          <a:xfrm>
            <a:off x="7869000" y="2919727"/>
            <a:ext cx="3401311" cy="863358"/>
            <a:chOff x="803640" y="3362835"/>
            <a:chExt cx="2059657" cy="863358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FF872E7A-C2A2-4BA2-BF1E-49BE9607042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9630553A-73D8-4954-8A59-B9D3C4F5881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xmlns="" id="{80643909-94D0-4B31-99EB-E0C40C03EEA0}"/>
              </a:ext>
            </a:extLst>
          </p:cNvPr>
          <p:cNvGrpSpPr/>
          <p:nvPr/>
        </p:nvGrpSpPr>
        <p:grpSpPr>
          <a:xfrm>
            <a:off x="7869000" y="4083503"/>
            <a:ext cx="3401311" cy="863358"/>
            <a:chOff x="803640" y="3362835"/>
            <a:chExt cx="2059657" cy="86335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04342198-45F5-4CCF-9357-175A1B6355D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4A31A16F-AB61-4D16-93A2-9B5097A2982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33">
            <a:extLst>
              <a:ext uri="{FF2B5EF4-FFF2-40B4-BE49-F238E27FC236}">
                <a16:creationId xmlns:a16="http://schemas.microsoft.com/office/drawing/2014/main" xmlns="" id="{E61CF28A-EF2C-4B80-A6AA-D4BE4743D350}"/>
              </a:ext>
            </a:extLst>
          </p:cNvPr>
          <p:cNvGrpSpPr/>
          <p:nvPr/>
        </p:nvGrpSpPr>
        <p:grpSpPr>
          <a:xfrm>
            <a:off x="798514" y="2919727"/>
            <a:ext cx="3401311" cy="863358"/>
            <a:chOff x="803640" y="3362835"/>
            <a:chExt cx="2059657" cy="863358"/>
          </a:xfrm>
        </p:grpSpPr>
        <p:sp>
          <p:nvSpPr>
            <p:cNvPr id="11" name="TextBox 34">
              <a:extLst>
                <a:ext uri="{FF2B5EF4-FFF2-40B4-BE49-F238E27FC236}">
                  <a16:creationId xmlns:a16="http://schemas.microsoft.com/office/drawing/2014/main" xmlns="" id="{FF872E7A-C2A2-4BA2-BF1E-49BE9607042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2" name="TextBox 35">
              <a:extLst>
                <a:ext uri="{FF2B5EF4-FFF2-40B4-BE49-F238E27FC236}">
                  <a16:creationId xmlns:a16="http://schemas.microsoft.com/office/drawing/2014/main" xmlns="" id="{9630553A-73D8-4954-8A59-B9D3C4F5881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36">
            <a:extLst>
              <a:ext uri="{FF2B5EF4-FFF2-40B4-BE49-F238E27FC236}">
                <a16:creationId xmlns:a16="http://schemas.microsoft.com/office/drawing/2014/main" xmlns="" id="{80643909-94D0-4B31-99EB-E0C40C03EEA0}"/>
              </a:ext>
            </a:extLst>
          </p:cNvPr>
          <p:cNvGrpSpPr/>
          <p:nvPr/>
        </p:nvGrpSpPr>
        <p:grpSpPr>
          <a:xfrm>
            <a:off x="798514" y="4083503"/>
            <a:ext cx="3401311" cy="863358"/>
            <a:chOff x="803640" y="3362835"/>
            <a:chExt cx="2059657" cy="863358"/>
          </a:xfrm>
        </p:grpSpPr>
        <p:sp>
          <p:nvSpPr>
            <p:cNvPr id="14" name="TextBox 37">
              <a:extLst>
                <a:ext uri="{FF2B5EF4-FFF2-40B4-BE49-F238E27FC236}">
                  <a16:creationId xmlns:a16="http://schemas.microsoft.com/office/drawing/2014/main" xmlns="" id="{04342198-45F5-4CCF-9357-175A1B6355D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5" name="TextBox 38">
              <a:extLst>
                <a:ext uri="{FF2B5EF4-FFF2-40B4-BE49-F238E27FC236}">
                  <a16:creationId xmlns:a16="http://schemas.microsoft.com/office/drawing/2014/main" xmlns="" id="{4A31A16F-AB61-4D16-93A2-9B5097A2982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8518" y="2454707"/>
            <a:ext cx="3068196" cy="325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4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3" name="Group 156">
            <a:extLst>
              <a:ext uri="{FF2B5EF4-FFF2-40B4-BE49-F238E27FC236}">
                <a16:creationId xmlns:a16="http://schemas.microsoft.com/office/drawing/2014/main" xmlns="" id="{F8C5402A-D341-46FD-8159-C1644D8E9361}"/>
              </a:ext>
            </a:extLst>
          </p:cNvPr>
          <p:cNvGrpSpPr/>
          <p:nvPr/>
        </p:nvGrpSpPr>
        <p:grpSpPr>
          <a:xfrm>
            <a:off x="2298588" y="3577116"/>
            <a:ext cx="2446866" cy="738664"/>
            <a:chOff x="3017859" y="4283314"/>
            <a:chExt cx="2579765" cy="73866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656EED3C-26F5-4065-BBA9-8DDCA43BA0A3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054A3F66-B139-4F3B-98D9-45E403743713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209">
            <a:extLst>
              <a:ext uri="{FF2B5EF4-FFF2-40B4-BE49-F238E27FC236}">
                <a16:creationId xmlns:a16="http://schemas.microsoft.com/office/drawing/2014/main" xmlns="" id="{369D8CD0-1E72-43AF-A543-7AB19B9C13A0}"/>
              </a:ext>
            </a:extLst>
          </p:cNvPr>
          <p:cNvGrpSpPr/>
          <p:nvPr/>
        </p:nvGrpSpPr>
        <p:grpSpPr>
          <a:xfrm>
            <a:off x="7535671" y="3539793"/>
            <a:ext cx="2557766" cy="752660"/>
            <a:chOff x="3017859" y="4283314"/>
            <a:chExt cx="2579765" cy="7164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115D08E0-6952-46E2-A64F-0F9C0F87ECA0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439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85464FB-8412-4300-A67B-429A75A8BA08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63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217">
            <a:extLst>
              <a:ext uri="{FF2B5EF4-FFF2-40B4-BE49-F238E27FC236}">
                <a16:creationId xmlns:a16="http://schemas.microsoft.com/office/drawing/2014/main" xmlns="" id="{AC4275A2-5A98-4FF5-8E81-421127E1A3B6}"/>
              </a:ext>
            </a:extLst>
          </p:cNvPr>
          <p:cNvGrpSpPr/>
          <p:nvPr/>
        </p:nvGrpSpPr>
        <p:grpSpPr>
          <a:xfrm>
            <a:off x="9085023" y="1860649"/>
            <a:ext cx="2228238" cy="863358"/>
            <a:chOff x="803640" y="3362835"/>
            <a:chExt cx="2059657" cy="86335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CA20EFEA-B19F-429B-8EE9-ED9EB7105C5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618DF476-091D-46F0-87F3-3B9D24204B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217">
            <a:extLst>
              <a:ext uri="{FF2B5EF4-FFF2-40B4-BE49-F238E27FC236}">
                <a16:creationId xmlns:a16="http://schemas.microsoft.com/office/drawing/2014/main" xmlns="" id="{CCA18BB6-6048-4F49-BA86-1F848F27FBFA}"/>
              </a:ext>
            </a:extLst>
          </p:cNvPr>
          <p:cNvGrpSpPr/>
          <p:nvPr/>
        </p:nvGrpSpPr>
        <p:grpSpPr>
          <a:xfrm>
            <a:off x="1054836" y="1860649"/>
            <a:ext cx="2275386" cy="863358"/>
            <a:chOff x="803640" y="3362835"/>
            <a:chExt cx="2059657" cy="86335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2EB9FCF6-9CCE-4CEF-9B75-CE7A3A795B7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E003C38E-BF9E-4E33-956C-F8A63160989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217">
            <a:extLst>
              <a:ext uri="{FF2B5EF4-FFF2-40B4-BE49-F238E27FC236}">
                <a16:creationId xmlns:a16="http://schemas.microsoft.com/office/drawing/2014/main" xmlns="" id="{333B4FFE-085A-457C-B71D-0BF90479B075}"/>
              </a:ext>
            </a:extLst>
          </p:cNvPr>
          <p:cNvGrpSpPr/>
          <p:nvPr/>
        </p:nvGrpSpPr>
        <p:grpSpPr>
          <a:xfrm>
            <a:off x="9068412" y="5160523"/>
            <a:ext cx="2228238" cy="863358"/>
            <a:chOff x="803640" y="3362835"/>
            <a:chExt cx="2059657" cy="86335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A5C0EDE0-4CC1-404B-B89D-AE63B144422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6FFD2963-0B96-4921-B169-6C0B3473C535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217">
            <a:extLst>
              <a:ext uri="{FF2B5EF4-FFF2-40B4-BE49-F238E27FC236}">
                <a16:creationId xmlns:a16="http://schemas.microsoft.com/office/drawing/2014/main" xmlns="" id="{DC83865C-41D6-4049-B8E4-17517C28A898}"/>
              </a:ext>
            </a:extLst>
          </p:cNvPr>
          <p:cNvGrpSpPr/>
          <p:nvPr/>
        </p:nvGrpSpPr>
        <p:grpSpPr>
          <a:xfrm>
            <a:off x="1038225" y="5160523"/>
            <a:ext cx="2275386" cy="863358"/>
            <a:chOff x="803640" y="3362835"/>
            <a:chExt cx="2059657" cy="86335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896EF5AE-D705-44BF-AEEE-0A7D47FCA072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69EA0C1F-0706-4C30-AB25-3C8973E34FA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sp>
        <p:nvSpPr>
          <p:cNvPr id="21" name="Oval 38">
            <a:extLst>
              <a:ext uri="{FF2B5EF4-FFF2-40B4-BE49-F238E27FC236}">
                <a16:creationId xmlns:a16="http://schemas.microsoft.com/office/drawing/2014/main" xmlns="" id="{4C62D52D-82AE-4BB3-899D-FE07044EEFA6}"/>
              </a:ext>
            </a:extLst>
          </p:cNvPr>
          <p:cNvSpPr/>
          <p:nvPr/>
        </p:nvSpPr>
        <p:spPr>
          <a:xfrm>
            <a:off x="8285886" y="2009718"/>
            <a:ext cx="565221" cy="56522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Oval 39">
            <a:extLst>
              <a:ext uri="{FF2B5EF4-FFF2-40B4-BE49-F238E27FC236}">
                <a16:creationId xmlns:a16="http://schemas.microsoft.com/office/drawing/2014/main" xmlns="" id="{7F09165D-0A62-43B0-BB48-C7464803BE90}"/>
              </a:ext>
            </a:extLst>
          </p:cNvPr>
          <p:cNvSpPr/>
          <p:nvPr/>
        </p:nvSpPr>
        <p:spPr>
          <a:xfrm>
            <a:off x="3580121" y="2009718"/>
            <a:ext cx="565221" cy="56522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Oval 49">
            <a:extLst>
              <a:ext uri="{FF2B5EF4-FFF2-40B4-BE49-F238E27FC236}">
                <a16:creationId xmlns:a16="http://schemas.microsoft.com/office/drawing/2014/main" xmlns="" id="{AF90E5E2-7FB5-406F-99C4-24AC7140A0EF}"/>
              </a:ext>
            </a:extLst>
          </p:cNvPr>
          <p:cNvSpPr/>
          <p:nvPr/>
        </p:nvSpPr>
        <p:spPr>
          <a:xfrm>
            <a:off x="8285886" y="5309592"/>
            <a:ext cx="565221" cy="56522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Oval 50">
            <a:extLst>
              <a:ext uri="{FF2B5EF4-FFF2-40B4-BE49-F238E27FC236}">
                <a16:creationId xmlns:a16="http://schemas.microsoft.com/office/drawing/2014/main" xmlns="" id="{0C38093F-44B7-4F3A-9956-3D8793A2CE51}"/>
              </a:ext>
            </a:extLst>
          </p:cNvPr>
          <p:cNvSpPr/>
          <p:nvPr/>
        </p:nvSpPr>
        <p:spPr>
          <a:xfrm>
            <a:off x="3580121" y="5309592"/>
            <a:ext cx="565221" cy="56522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: 도형 79">
            <a:extLst>
              <a:ext uri="{FF2B5EF4-FFF2-40B4-BE49-F238E27FC236}">
                <a16:creationId xmlns:a16="http://schemas.microsoft.com/office/drawing/2014/main" xmlns="" id="{99513690-DD2E-4E51-88D8-2F484AFE725D}"/>
              </a:ext>
            </a:extLst>
          </p:cNvPr>
          <p:cNvSpPr/>
          <p:nvPr/>
        </p:nvSpPr>
        <p:spPr>
          <a:xfrm rot="1282801">
            <a:off x="3717491" y="2175250"/>
            <a:ext cx="290480" cy="234157"/>
          </a:xfrm>
          <a:custGeom>
            <a:avLst/>
            <a:gdLst>
              <a:gd name="connsiteX0" fmla="*/ 1426018 w 1699104"/>
              <a:gd name="connsiteY0" fmla="*/ 100 h 1369652"/>
              <a:gd name="connsiteX1" fmla="*/ 905616 w 1699104"/>
              <a:gd name="connsiteY1" fmla="*/ 806363 h 1369652"/>
              <a:gd name="connsiteX2" fmla="*/ 283242 w 1699104"/>
              <a:gd name="connsiteY2" fmla="*/ 523532 h 1369652"/>
              <a:gd name="connsiteX3" fmla="*/ 222649 w 1699104"/>
              <a:gd name="connsiteY3" fmla="*/ 437351 h 1369652"/>
              <a:gd name="connsiteX4" fmla="*/ 229092 w 1699104"/>
              <a:gd name="connsiteY4" fmla="*/ 431928 h 1369652"/>
              <a:gd name="connsiteX5" fmla="*/ 214241 w 1699104"/>
              <a:gd name="connsiteY5" fmla="*/ 431928 h 1369652"/>
              <a:gd name="connsiteX6" fmla="*/ 219121 w 1699104"/>
              <a:gd name="connsiteY6" fmla="*/ 466941 h 1369652"/>
              <a:gd name="connsiteX7" fmla="*/ 726011 w 1699104"/>
              <a:gd name="connsiteY7" fmla="*/ 922236 h 1369652"/>
              <a:gd name="connsiteX8" fmla="*/ 1670649 w 1699104"/>
              <a:gd name="connsiteY8" fmla="*/ 741110 h 1369652"/>
              <a:gd name="connsiteX9" fmla="*/ 531731 w 1699104"/>
              <a:gd name="connsiteY9" fmla="*/ 1324252 h 1369652"/>
              <a:gd name="connsiteX10" fmla="*/ 91918 w 1699104"/>
              <a:gd name="connsiteY10" fmla="*/ 541992 h 1369652"/>
              <a:gd name="connsiteX11" fmla="*/ 120379 w 1699104"/>
              <a:gd name="connsiteY11" fmla="*/ 467947 h 1369652"/>
              <a:gd name="connsiteX12" fmla="*/ 116938 w 1699104"/>
              <a:gd name="connsiteY12" fmla="*/ 431928 h 1369652"/>
              <a:gd name="connsiteX13" fmla="*/ 33060 w 1699104"/>
              <a:gd name="connsiteY13" fmla="*/ 431928 h 1369652"/>
              <a:gd name="connsiteX14" fmla="*/ 0 w 1699104"/>
              <a:gd name="connsiteY14" fmla="*/ 398866 h 1369652"/>
              <a:gd name="connsiteX15" fmla="*/ 0 w 1699104"/>
              <a:gd name="connsiteY15" fmla="*/ 295655 h 1369652"/>
              <a:gd name="connsiteX16" fmla="*/ 33060 w 1699104"/>
              <a:gd name="connsiteY16" fmla="*/ 262594 h 1369652"/>
              <a:gd name="connsiteX17" fmla="*/ 303652 w 1699104"/>
              <a:gd name="connsiteY17" fmla="*/ 262594 h 1369652"/>
              <a:gd name="connsiteX18" fmla="*/ 336714 w 1699104"/>
              <a:gd name="connsiteY18" fmla="*/ 295655 h 1369652"/>
              <a:gd name="connsiteX19" fmla="*/ 336714 w 1699104"/>
              <a:gd name="connsiteY19" fmla="*/ 398866 h 1369652"/>
              <a:gd name="connsiteX20" fmla="*/ 327031 w 1699104"/>
              <a:gd name="connsiteY20" fmla="*/ 422244 h 1369652"/>
              <a:gd name="connsiteX21" fmla="*/ 318665 w 1699104"/>
              <a:gd name="connsiteY21" fmla="*/ 425709 h 1369652"/>
              <a:gd name="connsiteX22" fmla="*/ 320999 w 1699104"/>
              <a:gd name="connsiteY22" fmla="*/ 428452 h 1369652"/>
              <a:gd name="connsiteX23" fmla="*/ 854625 w 1699104"/>
              <a:gd name="connsiteY23" fmla="*/ 512079 h 1369652"/>
              <a:gd name="connsiteX24" fmla="*/ 1426018 w 1699104"/>
              <a:gd name="connsiteY24" fmla="*/ 100 h 1369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699104" h="1369652">
                <a:moveTo>
                  <a:pt x="1426018" y="100"/>
                </a:moveTo>
                <a:cubicBezTo>
                  <a:pt x="1538052" y="-1238"/>
                  <a:pt x="1521372" y="676489"/>
                  <a:pt x="905616" y="806363"/>
                </a:cubicBezTo>
                <a:cubicBezTo>
                  <a:pt x="615918" y="859803"/>
                  <a:pt x="247425" y="663322"/>
                  <a:pt x="283242" y="523532"/>
                </a:cubicBezTo>
                <a:cubicBezTo>
                  <a:pt x="295726" y="486047"/>
                  <a:pt x="248406" y="473678"/>
                  <a:pt x="222649" y="437351"/>
                </a:cubicBezTo>
                <a:lnTo>
                  <a:pt x="229092" y="431928"/>
                </a:lnTo>
                <a:lnTo>
                  <a:pt x="214241" y="431928"/>
                </a:lnTo>
                <a:lnTo>
                  <a:pt x="219121" y="466941"/>
                </a:lnTo>
                <a:cubicBezTo>
                  <a:pt x="244983" y="601662"/>
                  <a:pt x="334031" y="752109"/>
                  <a:pt x="726011" y="922236"/>
                </a:cubicBezTo>
                <a:cubicBezTo>
                  <a:pt x="1154486" y="1061180"/>
                  <a:pt x="1595961" y="678971"/>
                  <a:pt x="1670649" y="741110"/>
                </a:cubicBezTo>
                <a:cubicBezTo>
                  <a:pt x="1796893" y="821695"/>
                  <a:pt x="1518097" y="1557237"/>
                  <a:pt x="531731" y="1324252"/>
                </a:cubicBezTo>
                <a:cubicBezTo>
                  <a:pt x="208334" y="1231723"/>
                  <a:pt x="-112945" y="851176"/>
                  <a:pt x="91918" y="541992"/>
                </a:cubicBezTo>
                <a:cubicBezTo>
                  <a:pt x="120456" y="512888"/>
                  <a:pt x="123138" y="500113"/>
                  <a:pt x="120379" y="467947"/>
                </a:cubicBezTo>
                <a:lnTo>
                  <a:pt x="116938" y="431928"/>
                </a:lnTo>
                <a:lnTo>
                  <a:pt x="33060" y="431928"/>
                </a:lnTo>
                <a:cubicBezTo>
                  <a:pt x="14802" y="431928"/>
                  <a:pt x="0" y="417126"/>
                  <a:pt x="0" y="398866"/>
                </a:cubicBezTo>
                <a:lnTo>
                  <a:pt x="0" y="295655"/>
                </a:lnTo>
                <a:cubicBezTo>
                  <a:pt x="0" y="277396"/>
                  <a:pt x="14802" y="262594"/>
                  <a:pt x="33060" y="262594"/>
                </a:cubicBezTo>
                <a:lnTo>
                  <a:pt x="303652" y="262594"/>
                </a:lnTo>
                <a:cubicBezTo>
                  <a:pt x="321912" y="262594"/>
                  <a:pt x="336714" y="277396"/>
                  <a:pt x="336714" y="295655"/>
                </a:cubicBezTo>
                <a:lnTo>
                  <a:pt x="336714" y="398866"/>
                </a:lnTo>
                <a:cubicBezTo>
                  <a:pt x="336714" y="407996"/>
                  <a:pt x="333014" y="416262"/>
                  <a:pt x="327031" y="422244"/>
                </a:cubicBezTo>
                <a:lnTo>
                  <a:pt x="318665" y="425709"/>
                </a:lnTo>
                <a:lnTo>
                  <a:pt x="320999" y="428452"/>
                </a:lnTo>
                <a:cubicBezTo>
                  <a:pt x="391696" y="499969"/>
                  <a:pt x="533781" y="563301"/>
                  <a:pt x="854625" y="512079"/>
                </a:cubicBezTo>
                <a:cubicBezTo>
                  <a:pt x="1189479" y="428452"/>
                  <a:pt x="1354858" y="-7609"/>
                  <a:pt x="1426018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80">
            <a:extLst>
              <a:ext uri="{FF2B5EF4-FFF2-40B4-BE49-F238E27FC236}">
                <a16:creationId xmlns:a16="http://schemas.microsoft.com/office/drawing/2014/main" xmlns="" id="{98A7825F-4EF5-49DA-BDB4-FF1D6297DA2A}"/>
              </a:ext>
            </a:extLst>
          </p:cNvPr>
          <p:cNvGrpSpPr/>
          <p:nvPr/>
        </p:nvGrpSpPr>
        <p:grpSpPr>
          <a:xfrm>
            <a:off x="3748023" y="5431749"/>
            <a:ext cx="229417" cy="320907"/>
            <a:chOff x="1019786" y="3002376"/>
            <a:chExt cx="2531613" cy="3541196"/>
          </a:xfrm>
          <a:solidFill>
            <a:schemeClr val="bg1"/>
          </a:solidFill>
        </p:grpSpPr>
        <p:sp>
          <p:nvSpPr>
            <p:cNvPr id="27" name="사각형: 둥근 모서리 132">
              <a:extLst>
                <a:ext uri="{FF2B5EF4-FFF2-40B4-BE49-F238E27FC236}">
                  <a16:creationId xmlns:a16="http://schemas.microsoft.com/office/drawing/2014/main" xmlns="" id="{AE2FF357-278E-47D7-B0D5-78E1DB3A071E}"/>
                </a:ext>
              </a:extLst>
            </p:cNvPr>
            <p:cNvSpPr/>
            <p:nvPr/>
          </p:nvSpPr>
          <p:spPr>
            <a:xfrm>
              <a:off x="1719599" y="3938796"/>
              <a:ext cx="1084494" cy="2604776"/>
            </a:xfrm>
            <a:custGeom>
              <a:avLst/>
              <a:gdLst>
                <a:gd name="connsiteX0" fmla="*/ 0 w 626166"/>
                <a:gd name="connsiteY0" fmla="*/ 293202 h 1175728"/>
                <a:gd name="connsiteX1" fmla="*/ 293202 w 626166"/>
                <a:gd name="connsiteY1" fmla="*/ 0 h 1175728"/>
                <a:gd name="connsiteX2" fmla="*/ 332964 w 626166"/>
                <a:gd name="connsiteY2" fmla="*/ 0 h 1175728"/>
                <a:gd name="connsiteX3" fmla="*/ 626166 w 626166"/>
                <a:gd name="connsiteY3" fmla="*/ 293202 h 1175728"/>
                <a:gd name="connsiteX4" fmla="*/ 626166 w 626166"/>
                <a:gd name="connsiteY4" fmla="*/ 882526 h 1175728"/>
                <a:gd name="connsiteX5" fmla="*/ 332964 w 626166"/>
                <a:gd name="connsiteY5" fmla="*/ 1175728 h 1175728"/>
                <a:gd name="connsiteX6" fmla="*/ 293202 w 626166"/>
                <a:gd name="connsiteY6" fmla="*/ 1175728 h 1175728"/>
                <a:gd name="connsiteX7" fmla="*/ 0 w 626166"/>
                <a:gd name="connsiteY7" fmla="*/ 882526 h 1175728"/>
                <a:gd name="connsiteX8" fmla="*/ 0 w 626166"/>
                <a:gd name="connsiteY8" fmla="*/ 293202 h 1175728"/>
                <a:gd name="connsiteX0" fmla="*/ 0 w 626166"/>
                <a:gd name="connsiteY0" fmla="*/ 303142 h 1185668"/>
                <a:gd name="connsiteX1" fmla="*/ 293202 w 626166"/>
                <a:gd name="connsiteY1" fmla="*/ 9940 h 1185668"/>
                <a:gd name="connsiteX2" fmla="*/ 382660 w 626166"/>
                <a:gd name="connsiteY2" fmla="*/ 0 h 1185668"/>
                <a:gd name="connsiteX3" fmla="*/ 626166 w 626166"/>
                <a:gd name="connsiteY3" fmla="*/ 303142 h 1185668"/>
                <a:gd name="connsiteX4" fmla="*/ 626166 w 626166"/>
                <a:gd name="connsiteY4" fmla="*/ 892466 h 1185668"/>
                <a:gd name="connsiteX5" fmla="*/ 332964 w 626166"/>
                <a:gd name="connsiteY5" fmla="*/ 1185668 h 1185668"/>
                <a:gd name="connsiteX6" fmla="*/ 293202 w 626166"/>
                <a:gd name="connsiteY6" fmla="*/ 1185668 h 1185668"/>
                <a:gd name="connsiteX7" fmla="*/ 0 w 626166"/>
                <a:gd name="connsiteY7" fmla="*/ 892466 h 1185668"/>
                <a:gd name="connsiteX8" fmla="*/ 0 w 626166"/>
                <a:gd name="connsiteY8" fmla="*/ 303142 h 1185668"/>
                <a:gd name="connsiteX0" fmla="*/ 0 w 626166"/>
                <a:gd name="connsiteY0" fmla="*/ 303142 h 1185668"/>
                <a:gd name="connsiteX1" fmla="*/ 233567 w 626166"/>
                <a:gd name="connsiteY1" fmla="*/ 1 h 1185668"/>
                <a:gd name="connsiteX2" fmla="*/ 382660 w 626166"/>
                <a:gd name="connsiteY2" fmla="*/ 0 h 1185668"/>
                <a:gd name="connsiteX3" fmla="*/ 626166 w 626166"/>
                <a:gd name="connsiteY3" fmla="*/ 303142 h 1185668"/>
                <a:gd name="connsiteX4" fmla="*/ 626166 w 626166"/>
                <a:gd name="connsiteY4" fmla="*/ 892466 h 1185668"/>
                <a:gd name="connsiteX5" fmla="*/ 332964 w 626166"/>
                <a:gd name="connsiteY5" fmla="*/ 1185668 h 1185668"/>
                <a:gd name="connsiteX6" fmla="*/ 293202 w 626166"/>
                <a:gd name="connsiteY6" fmla="*/ 1185668 h 1185668"/>
                <a:gd name="connsiteX7" fmla="*/ 0 w 626166"/>
                <a:gd name="connsiteY7" fmla="*/ 892466 h 1185668"/>
                <a:gd name="connsiteX8" fmla="*/ 0 w 626166"/>
                <a:gd name="connsiteY8" fmla="*/ 303142 h 1185668"/>
                <a:gd name="connsiteX0" fmla="*/ 0 w 626166"/>
                <a:gd name="connsiteY0" fmla="*/ 323020 h 1205546"/>
                <a:gd name="connsiteX1" fmla="*/ 233567 w 626166"/>
                <a:gd name="connsiteY1" fmla="*/ 19879 h 1205546"/>
                <a:gd name="connsiteX2" fmla="*/ 432356 w 626166"/>
                <a:gd name="connsiteY2" fmla="*/ 0 h 1205546"/>
                <a:gd name="connsiteX3" fmla="*/ 626166 w 626166"/>
                <a:gd name="connsiteY3" fmla="*/ 323020 h 1205546"/>
                <a:gd name="connsiteX4" fmla="*/ 626166 w 626166"/>
                <a:gd name="connsiteY4" fmla="*/ 912344 h 1205546"/>
                <a:gd name="connsiteX5" fmla="*/ 332964 w 626166"/>
                <a:gd name="connsiteY5" fmla="*/ 1205546 h 1205546"/>
                <a:gd name="connsiteX6" fmla="*/ 293202 w 626166"/>
                <a:gd name="connsiteY6" fmla="*/ 1205546 h 1205546"/>
                <a:gd name="connsiteX7" fmla="*/ 0 w 626166"/>
                <a:gd name="connsiteY7" fmla="*/ 912344 h 1205546"/>
                <a:gd name="connsiteX8" fmla="*/ 0 w 626166"/>
                <a:gd name="connsiteY8" fmla="*/ 323020 h 1205546"/>
                <a:gd name="connsiteX0" fmla="*/ 0 w 626166"/>
                <a:gd name="connsiteY0" fmla="*/ 323020 h 1205546"/>
                <a:gd name="connsiteX1" fmla="*/ 233567 w 626166"/>
                <a:gd name="connsiteY1" fmla="*/ 19879 h 1205546"/>
                <a:gd name="connsiteX2" fmla="*/ 432356 w 626166"/>
                <a:gd name="connsiteY2" fmla="*/ 0 h 1205546"/>
                <a:gd name="connsiteX3" fmla="*/ 626166 w 626166"/>
                <a:gd name="connsiteY3" fmla="*/ 323020 h 1205546"/>
                <a:gd name="connsiteX4" fmla="*/ 626166 w 626166"/>
                <a:gd name="connsiteY4" fmla="*/ 912344 h 1205546"/>
                <a:gd name="connsiteX5" fmla="*/ 332964 w 626166"/>
                <a:gd name="connsiteY5" fmla="*/ 1205546 h 1205546"/>
                <a:gd name="connsiteX6" fmla="*/ 253446 w 626166"/>
                <a:gd name="connsiteY6" fmla="*/ 1195607 h 1205546"/>
                <a:gd name="connsiteX7" fmla="*/ 0 w 626166"/>
                <a:gd name="connsiteY7" fmla="*/ 912344 h 1205546"/>
                <a:gd name="connsiteX8" fmla="*/ 0 w 626166"/>
                <a:gd name="connsiteY8" fmla="*/ 323020 h 1205546"/>
                <a:gd name="connsiteX0" fmla="*/ 0 w 626166"/>
                <a:gd name="connsiteY0" fmla="*/ 323020 h 1205546"/>
                <a:gd name="connsiteX1" fmla="*/ 233567 w 626166"/>
                <a:gd name="connsiteY1" fmla="*/ 19879 h 1205546"/>
                <a:gd name="connsiteX2" fmla="*/ 432356 w 626166"/>
                <a:gd name="connsiteY2" fmla="*/ 0 h 1205546"/>
                <a:gd name="connsiteX3" fmla="*/ 626166 w 626166"/>
                <a:gd name="connsiteY3" fmla="*/ 323020 h 1205546"/>
                <a:gd name="connsiteX4" fmla="*/ 626166 w 626166"/>
                <a:gd name="connsiteY4" fmla="*/ 912344 h 1205546"/>
                <a:gd name="connsiteX5" fmla="*/ 332964 w 626166"/>
                <a:gd name="connsiteY5" fmla="*/ 1205546 h 1205546"/>
                <a:gd name="connsiteX6" fmla="*/ 332959 w 626166"/>
                <a:gd name="connsiteY6" fmla="*/ 1195607 h 1205546"/>
                <a:gd name="connsiteX7" fmla="*/ 0 w 626166"/>
                <a:gd name="connsiteY7" fmla="*/ 912344 h 1205546"/>
                <a:gd name="connsiteX8" fmla="*/ 0 w 626166"/>
                <a:gd name="connsiteY8" fmla="*/ 323020 h 1205546"/>
                <a:gd name="connsiteX0" fmla="*/ 0 w 626166"/>
                <a:gd name="connsiteY0" fmla="*/ 323020 h 1205546"/>
                <a:gd name="connsiteX1" fmla="*/ 233567 w 626166"/>
                <a:gd name="connsiteY1" fmla="*/ 19879 h 1205546"/>
                <a:gd name="connsiteX2" fmla="*/ 432356 w 626166"/>
                <a:gd name="connsiteY2" fmla="*/ 0 h 1205546"/>
                <a:gd name="connsiteX3" fmla="*/ 626166 w 626166"/>
                <a:gd name="connsiteY3" fmla="*/ 323020 h 1205546"/>
                <a:gd name="connsiteX4" fmla="*/ 626166 w 626166"/>
                <a:gd name="connsiteY4" fmla="*/ 912344 h 1205546"/>
                <a:gd name="connsiteX5" fmla="*/ 332964 w 626166"/>
                <a:gd name="connsiteY5" fmla="*/ 1205546 h 1205546"/>
                <a:gd name="connsiteX6" fmla="*/ 303142 w 626166"/>
                <a:gd name="connsiteY6" fmla="*/ 1185668 h 1205546"/>
                <a:gd name="connsiteX7" fmla="*/ 0 w 626166"/>
                <a:gd name="connsiteY7" fmla="*/ 912344 h 1205546"/>
                <a:gd name="connsiteX8" fmla="*/ 0 w 626166"/>
                <a:gd name="connsiteY8" fmla="*/ 323020 h 1205546"/>
                <a:gd name="connsiteX0" fmla="*/ 0 w 626166"/>
                <a:gd name="connsiteY0" fmla="*/ 323020 h 1225711"/>
                <a:gd name="connsiteX1" fmla="*/ 233567 w 626166"/>
                <a:gd name="connsiteY1" fmla="*/ 19879 h 1225711"/>
                <a:gd name="connsiteX2" fmla="*/ 432356 w 626166"/>
                <a:gd name="connsiteY2" fmla="*/ 0 h 1225711"/>
                <a:gd name="connsiteX3" fmla="*/ 626166 w 626166"/>
                <a:gd name="connsiteY3" fmla="*/ 323020 h 1225711"/>
                <a:gd name="connsiteX4" fmla="*/ 626166 w 626166"/>
                <a:gd name="connsiteY4" fmla="*/ 912344 h 1225711"/>
                <a:gd name="connsiteX5" fmla="*/ 332964 w 626166"/>
                <a:gd name="connsiteY5" fmla="*/ 1205546 h 1225711"/>
                <a:gd name="connsiteX6" fmla="*/ 332960 w 626166"/>
                <a:gd name="connsiteY6" fmla="*/ 1225424 h 1225711"/>
                <a:gd name="connsiteX7" fmla="*/ 0 w 626166"/>
                <a:gd name="connsiteY7" fmla="*/ 912344 h 1225711"/>
                <a:gd name="connsiteX8" fmla="*/ 0 w 626166"/>
                <a:gd name="connsiteY8" fmla="*/ 323020 h 1225711"/>
                <a:gd name="connsiteX0" fmla="*/ 0 w 626166"/>
                <a:gd name="connsiteY0" fmla="*/ 303142 h 1205833"/>
                <a:gd name="connsiteX1" fmla="*/ 233567 w 626166"/>
                <a:gd name="connsiteY1" fmla="*/ 1 h 1205833"/>
                <a:gd name="connsiteX2" fmla="*/ 412478 w 626166"/>
                <a:gd name="connsiteY2" fmla="*/ 0 h 1205833"/>
                <a:gd name="connsiteX3" fmla="*/ 626166 w 626166"/>
                <a:gd name="connsiteY3" fmla="*/ 303142 h 1205833"/>
                <a:gd name="connsiteX4" fmla="*/ 626166 w 626166"/>
                <a:gd name="connsiteY4" fmla="*/ 892466 h 1205833"/>
                <a:gd name="connsiteX5" fmla="*/ 332964 w 626166"/>
                <a:gd name="connsiteY5" fmla="*/ 1185668 h 1205833"/>
                <a:gd name="connsiteX6" fmla="*/ 332960 w 626166"/>
                <a:gd name="connsiteY6" fmla="*/ 1205546 h 1205833"/>
                <a:gd name="connsiteX7" fmla="*/ 0 w 626166"/>
                <a:gd name="connsiteY7" fmla="*/ 892466 h 1205833"/>
                <a:gd name="connsiteX8" fmla="*/ 0 w 626166"/>
                <a:gd name="connsiteY8" fmla="*/ 303142 h 1205833"/>
                <a:gd name="connsiteX0" fmla="*/ 0 w 626166"/>
                <a:gd name="connsiteY0" fmla="*/ 303142 h 1206318"/>
                <a:gd name="connsiteX1" fmla="*/ 233567 w 626166"/>
                <a:gd name="connsiteY1" fmla="*/ 1 h 1206318"/>
                <a:gd name="connsiteX2" fmla="*/ 412478 w 626166"/>
                <a:gd name="connsiteY2" fmla="*/ 0 h 1206318"/>
                <a:gd name="connsiteX3" fmla="*/ 626166 w 626166"/>
                <a:gd name="connsiteY3" fmla="*/ 303142 h 1206318"/>
                <a:gd name="connsiteX4" fmla="*/ 626166 w 626166"/>
                <a:gd name="connsiteY4" fmla="*/ 892466 h 1206318"/>
                <a:gd name="connsiteX5" fmla="*/ 345672 w 626166"/>
                <a:gd name="connsiteY5" fmla="*/ 1203547 h 1206318"/>
                <a:gd name="connsiteX6" fmla="*/ 332960 w 626166"/>
                <a:gd name="connsiteY6" fmla="*/ 1205546 h 1206318"/>
                <a:gd name="connsiteX7" fmla="*/ 0 w 626166"/>
                <a:gd name="connsiteY7" fmla="*/ 892466 h 1206318"/>
                <a:gd name="connsiteX8" fmla="*/ 0 w 626166"/>
                <a:gd name="connsiteY8" fmla="*/ 303142 h 1206318"/>
                <a:gd name="connsiteX0" fmla="*/ 0 w 626166"/>
                <a:gd name="connsiteY0" fmla="*/ 303142 h 1206318"/>
                <a:gd name="connsiteX1" fmla="*/ 233567 w 626166"/>
                <a:gd name="connsiteY1" fmla="*/ 1 h 1206318"/>
                <a:gd name="connsiteX2" fmla="*/ 412478 w 626166"/>
                <a:gd name="connsiteY2" fmla="*/ 0 h 1206318"/>
                <a:gd name="connsiteX3" fmla="*/ 626166 w 626166"/>
                <a:gd name="connsiteY3" fmla="*/ 303142 h 1206318"/>
                <a:gd name="connsiteX4" fmla="*/ 626166 w 626166"/>
                <a:gd name="connsiteY4" fmla="*/ 892466 h 1206318"/>
                <a:gd name="connsiteX5" fmla="*/ 345672 w 626166"/>
                <a:gd name="connsiteY5" fmla="*/ 1203547 h 1206318"/>
                <a:gd name="connsiteX6" fmla="*/ 323429 w 626166"/>
                <a:gd name="connsiteY6" fmla="*/ 1205546 h 1206318"/>
                <a:gd name="connsiteX7" fmla="*/ 0 w 626166"/>
                <a:gd name="connsiteY7" fmla="*/ 892466 h 1206318"/>
                <a:gd name="connsiteX8" fmla="*/ 0 w 626166"/>
                <a:gd name="connsiteY8" fmla="*/ 303142 h 1206318"/>
                <a:gd name="connsiteX0" fmla="*/ 0 w 626166"/>
                <a:gd name="connsiteY0" fmla="*/ 303142 h 1208656"/>
                <a:gd name="connsiteX1" fmla="*/ 233567 w 626166"/>
                <a:gd name="connsiteY1" fmla="*/ 1 h 1208656"/>
                <a:gd name="connsiteX2" fmla="*/ 412478 w 626166"/>
                <a:gd name="connsiteY2" fmla="*/ 0 h 1208656"/>
                <a:gd name="connsiteX3" fmla="*/ 626166 w 626166"/>
                <a:gd name="connsiteY3" fmla="*/ 303142 h 1208656"/>
                <a:gd name="connsiteX4" fmla="*/ 626166 w 626166"/>
                <a:gd name="connsiteY4" fmla="*/ 892466 h 1208656"/>
                <a:gd name="connsiteX5" fmla="*/ 345672 w 626166"/>
                <a:gd name="connsiteY5" fmla="*/ 1208656 h 1208656"/>
                <a:gd name="connsiteX6" fmla="*/ 323429 w 626166"/>
                <a:gd name="connsiteY6" fmla="*/ 1205546 h 1208656"/>
                <a:gd name="connsiteX7" fmla="*/ 0 w 626166"/>
                <a:gd name="connsiteY7" fmla="*/ 892466 h 1208656"/>
                <a:gd name="connsiteX8" fmla="*/ 0 w 626166"/>
                <a:gd name="connsiteY8" fmla="*/ 303142 h 1208656"/>
                <a:gd name="connsiteX0" fmla="*/ 0 w 626166"/>
                <a:gd name="connsiteY0" fmla="*/ 303142 h 1208656"/>
                <a:gd name="connsiteX1" fmla="*/ 233567 w 626166"/>
                <a:gd name="connsiteY1" fmla="*/ 1 h 1208656"/>
                <a:gd name="connsiteX2" fmla="*/ 412478 w 626166"/>
                <a:gd name="connsiteY2" fmla="*/ 0 h 1208656"/>
                <a:gd name="connsiteX3" fmla="*/ 626166 w 626166"/>
                <a:gd name="connsiteY3" fmla="*/ 303142 h 1208656"/>
                <a:gd name="connsiteX4" fmla="*/ 626166 w 626166"/>
                <a:gd name="connsiteY4" fmla="*/ 892466 h 1208656"/>
                <a:gd name="connsiteX5" fmla="*/ 345672 w 626166"/>
                <a:gd name="connsiteY5" fmla="*/ 1208656 h 1208656"/>
                <a:gd name="connsiteX6" fmla="*/ 320252 w 626166"/>
                <a:gd name="connsiteY6" fmla="*/ 1200437 h 1208656"/>
                <a:gd name="connsiteX7" fmla="*/ 0 w 626166"/>
                <a:gd name="connsiteY7" fmla="*/ 892466 h 1208656"/>
                <a:gd name="connsiteX8" fmla="*/ 0 w 626166"/>
                <a:gd name="connsiteY8" fmla="*/ 303142 h 1208656"/>
                <a:gd name="connsiteX0" fmla="*/ 0 w 626166"/>
                <a:gd name="connsiteY0" fmla="*/ 303142 h 1209124"/>
                <a:gd name="connsiteX1" fmla="*/ 233567 w 626166"/>
                <a:gd name="connsiteY1" fmla="*/ 1 h 1209124"/>
                <a:gd name="connsiteX2" fmla="*/ 412478 w 626166"/>
                <a:gd name="connsiteY2" fmla="*/ 0 h 1209124"/>
                <a:gd name="connsiteX3" fmla="*/ 626166 w 626166"/>
                <a:gd name="connsiteY3" fmla="*/ 303142 h 1209124"/>
                <a:gd name="connsiteX4" fmla="*/ 626166 w 626166"/>
                <a:gd name="connsiteY4" fmla="*/ 892466 h 1209124"/>
                <a:gd name="connsiteX5" fmla="*/ 345672 w 626166"/>
                <a:gd name="connsiteY5" fmla="*/ 1208656 h 1209124"/>
                <a:gd name="connsiteX6" fmla="*/ 313898 w 626166"/>
                <a:gd name="connsiteY6" fmla="*/ 1208099 h 1209124"/>
                <a:gd name="connsiteX7" fmla="*/ 0 w 626166"/>
                <a:gd name="connsiteY7" fmla="*/ 892466 h 1209124"/>
                <a:gd name="connsiteX8" fmla="*/ 0 w 626166"/>
                <a:gd name="connsiteY8" fmla="*/ 303142 h 1209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6166" h="1209124">
                  <a:moveTo>
                    <a:pt x="0" y="303142"/>
                  </a:moveTo>
                  <a:cubicBezTo>
                    <a:pt x="0" y="141211"/>
                    <a:pt x="71636" y="1"/>
                    <a:pt x="233567" y="1"/>
                  </a:cubicBezTo>
                  <a:lnTo>
                    <a:pt x="412478" y="0"/>
                  </a:lnTo>
                  <a:cubicBezTo>
                    <a:pt x="574409" y="0"/>
                    <a:pt x="626166" y="141211"/>
                    <a:pt x="626166" y="303142"/>
                  </a:cubicBezTo>
                  <a:lnTo>
                    <a:pt x="626166" y="892466"/>
                  </a:lnTo>
                  <a:cubicBezTo>
                    <a:pt x="626166" y="1054397"/>
                    <a:pt x="507603" y="1208656"/>
                    <a:pt x="345672" y="1208656"/>
                  </a:cubicBezTo>
                  <a:cubicBezTo>
                    <a:pt x="345670" y="1205343"/>
                    <a:pt x="313900" y="1211412"/>
                    <a:pt x="313898" y="1208099"/>
                  </a:cubicBezTo>
                  <a:cubicBezTo>
                    <a:pt x="151967" y="1208099"/>
                    <a:pt x="0" y="1054397"/>
                    <a:pt x="0" y="892466"/>
                  </a:cubicBezTo>
                  <a:lnTo>
                    <a:pt x="0" y="303142"/>
                  </a:lnTo>
                  <a:close/>
                </a:path>
              </a:pathLst>
            </a:custGeom>
            <a:grpFill/>
            <a:ln w="349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막힌 원호 135">
              <a:extLst>
                <a:ext uri="{FF2B5EF4-FFF2-40B4-BE49-F238E27FC236}">
                  <a16:creationId xmlns:a16="http://schemas.microsoft.com/office/drawing/2014/main" xmlns="" id="{F65319D3-14E7-45B2-854C-CD1DB08D9F9F}"/>
                </a:ext>
              </a:extLst>
            </p:cNvPr>
            <p:cNvSpPr/>
            <p:nvPr/>
          </p:nvSpPr>
          <p:spPr>
            <a:xfrm>
              <a:off x="2103734" y="3002376"/>
              <a:ext cx="861381" cy="963974"/>
            </a:xfrm>
            <a:custGeom>
              <a:avLst/>
              <a:gdLst>
                <a:gd name="connsiteX0" fmla="*/ 6421 w 1188673"/>
                <a:gd name="connsiteY0" fmla="*/ 681464 h 1188673"/>
                <a:gd name="connsiteX1" fmla="*/ 149811 w 1188673"/>
                <a:gd name="connsiteY1" fmla="*/ 199833 h 1188673"/>
                <a:gd name="connsiteX2" fmla="*/ 610993 w 1188673"/>
                <a:gd name="connsiteY2" fmla="*/ 233 h 1188673"/>
                <a:gd name="connsiteX3" fmla="*/ 605291 w 1188673"/>
                <a:gd name="connsiteY3" fmla="*/ 203607 h 1188673"/>
                <a:gd name="connsiteX4" fmla="*/ 301981 w 1188673"/>
                <a:gd name="connsiteY4" fmla="*/ 334880 h 1188673"/>
                <a:gd name="connsiteX5" fmla="*/ 207676 w 1188673"/>
                <a:gd name="connsiteY5" fmla="*/ 651639 h 1188673"/>
                <a:gd name="connsiteX6" fmla="*/ 6421 w 1188673"/>
                <a:gd name="connsiteY6" fmla="*/ 681464 h 1188673"/>
                <a:gd name="connsiteX0" fmla="*/ 6425 w 610997"/>
                <a:gd name="connsiteY0" fmla="*/ 681464 h 683767"/>
                <a:gd name="connsiteX1" fmla="*/ 149815 w 610997"/>
                <a:gd name="connsiteY1" fmla="*/ 199833 h 683767"/>
                <a:gd name="connsiteX2" fmla="*/ 610997 w 610997"/>
                <a:gd name="connsiteY2" fmla="*/ 233 h 683767"/>
                <a:gd name="connsiteX3" fmla="*/ 605295 w 610997"/>
                <a:gd name="connsiteY3" fmla="*/ 203607 h 683767"/>
                <a:gd name="connsiteX4" fmla="*/ 301985 w 610997"/>
                <a:gd name="connsiteY4" fmla="*/ 334880 h 683767"/>
                <a:gd name="connsiteX5" fmla="*/ 275773 w 610997"/>
                <a:gd name="connsiteY5" fmla="*/ 680822 h 683767"/>
                <a:gd name="connsiteX6" fmla="*/ 6425 w 610997"/>
                <a:gd name="connsiteY6" fmla="*/ 681464 h 683767"/>
                <a:gd name="connsiteX0" fmla="*/ 6425 w 610997"/>
                <a:gd name="connsiteY0" fmla="*/ 681464 h 683767"/>
                <a:gd name="connsiteX1" fmla="*/ 149815 w 610997"/>
                <a:gd name="connsiteY1" fmla="*/ 199833 h 683767"/>
                <a:gd name="connsiteX2" fmla="*/ 610997 w 610997"/>
                <a:gd name="connsiteY2" fmla="*/ 233 h 683767"/>
                <a:gd name="connsiteX3" fmla="*/ 595567 w 610997"/>
                <a:gd name="connsiteY3" fmla="*/ 154969 h 683767"/>
                <a:gd name="connsiteX4" fmla="*/ 301985 w 610997"/>
                <a:gd name="connsiteY4" fmla="*/ 334880 h 683767"/>
                <a:gd name="connsiteX5" fmla="*/ 275773 w 610997"/>
                <a:gd name="connsiteY5" fmla="*/ 680822 h 683767"/>
                <a:gd name="connsiteX6" fmla="*/ 6425 w 610997"/>
                <a:gd name="connsiteY6" fmla="*/ 681464 h 683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0997" h="683767">
                  <a:moveTo>
                    <a:pt x="6425" y="681464"/>
                  </a:moveTo>
                  <a:cubicBezTo>
                    <a:pt x="-19339" y="507616"/>
                    <a:pt x="33160" y="331280"/>
                    <a:pt x="149815" y="199833"/>
                  </a:cubicBezTo>
                  <a:cubicBezTo>
                    <a:pt x="266470" y="68386"/>
                    <a:pt x="435320" y="-4692"/>
                    <a:pt x="610997" y="233"/>
                  </a:cubicBezTo>
                  <a:lnTo>
                    <a:pt x="595567" y="154969"/>
                  </a:lnTo>
                  <a:cubicBezTo>
                    <a:pt x="480028" y="151730"/>
                    <a:pt x="378707" y="248430"/>
                    <a:pt x="301985" y="334880"/>
                  </a:cubicBezTo>
                  <a:cubicBezTo>
                    <a:pt x="225263" y="421330"/>
                    <a:pt x="258829" y="566486"/>
                    <a:pt x="275773" y="680822"/>
                  </a:cubicBezTo>
                  <a:cubicBezTo>
                    <a:pt x="208688" y="690764"/>
                    <a:pt x="73510" y="671522"/>
                    <a:pt x="6425" y="68146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자유형: 도형 83">
              <a:extLst>
                <a:ext uri="{FF2B5EF4-FFF2-40B4-BE49-F238E27FC236}">
                  <a16:creationId xmlns:a16="http://schemas.microsoft.com/office/drawing/2014/main" xmlns="" id="{47FAB2ED-E4C6-4702-AD7C-0B848A3F5183}"/>
                </a:ext>
              </a:extLst>
            </p:cNvPr>
            <p:cNvSpPr/>
            <p:nvPr/>
          </p:nvSpPr>
          <p:spPr>
            <a:xfrm rot="21000000">
              <a:off x="1019786" y="4024649"/>
              <a:ext cx="948277" cy="2492473"/>
            </a:xfrm>
            <a:custGeom>
              <a:avLst/>
              <a:gdLst>
                <a:gd name="connsiteX0" fmla="*/ 810820 w 948279"/>
                <a:gd name="connsiteY0" fmla="*/ 13176 h 2492471"/>
                <a:gd name="connsiteX1" fmla="*/ 890541 w 948279"/>
                <a:gd name="connsiteY1" fmla="*/ 50763 h 2492471"/>
                <a:gd name="connsiteX2" fmla="*/ 948279 w 948279"/>
                <a:gd name="connsiteY2" fmla="*/ 103894 h 2492471"/>
                <a:gd name="connsiteX3" fmla="*/ 938298 w 948279"/>
                <a:gd name="connsiteY3" fmla="*/ 110009 h 2492471"/>
                <a:gd name="connsiteX4" fmla="*/ 693849 w 948279"/>
                <a:gd name="connsiteY4" fmla="*/ 613610 h 2492471"/>
                <a:gd name="connsiteX5" fmla="*/ 473392 w 948279"/>
                <a:gd name="connsiteY5" fmla="*/ 1863884 h 2492471"/>
                <a:gd name="connsiteX6" fmla="*/ 621326 w 948279"/>
                <a:gd name="connsiteY6" fmla="*/ 2455353 h 2492471"/>
                <a:gd name="connsiteX7" fmla="*/ 654526 w 948279"/>
                <a:gd name="connsiteY7" fmla="*/ 2489310 h 2492471"/>
                <a:gd name="connsiteX8" fmla="*/ 632338 w 948279"/>
                <a:gd name="connsiteY8" fmla="*/ 2492471 h 2492471"/>
                <a:gd name="connsiteX9" fmla="*/ 576673 w 948279"/>
                <a:gd name="connsiteY9" fmla="*/ 2488230 h 2492471"/>
                <a:gd name="connsiteX10" fmla="*/ 0 w 948279"/>
                <a:gd name="connsiteY10" fmla="*/ 1842037 h 2492471"/>
                <a:gd name="connsiteX11" fmla="*/ 0 w 948279"/>
                <a:gd name="connsiteY11" fmla="*/ 625681 h 2492471"/>
                <a:gd name="connsiteX12" fmla="*/ 404528 w 948279"/>
                <a:gd name="connsiteY12" fmla="*/ 2 h 2492471"/>
                <a:gd name="connsiteX13" fmla="*/ 714395 w 948279"/>
                <a:gd name="connsiteY13" fmla="*/ 0 h 2492471"/>
                <a:gd name="connsiteX14" fmla="*/ 810820 w 948279"/>
                <a:gd name="connsiteY14" fmla="*/ 13176 h 249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8279" h="2492471">
                  <a:moveTo>
                    <a:pt x="810820" y="13176"/>
                  </a:moveTo>
                  <a:cubicBezTo>
                    <a:pt x="840111" y="21799"/>
                    <a:pt x="866619" y="34490"/>
                    <a:pt x="890541" y="50763"/>
                  </a:cubicBezTo>
                  <a:lnTo>
                    <a:pt x="948279" y="103894"/>
                  </a:lnTo>
                  <a:lnTo>
                    <a:pt x="938298" y="110009"/>
                  </a:lnTo>
                  <a:cubicBezTo>
                    <a:pt x="814270" y="209770"/>
                    <a:pt x="731709" y="398896"/>
                    <a:pt x="693849" y="613610"/>
                  </a:cubicBezTo>
                  <a:lnTo>
                    <a:pt x="473392" y="1863884"/>
                  </a:lnTo>
                  <a:cubicBezTo>
                    <a:pt x="435532" y="2078599"/>
                    <a:pt x="500125" y="2304347"/>
                    <a:pt x="621326" y="2455353"/>
                  </a:cubicBezTo>
                  <a:lnTo>
                    <a:pt x="654526" y="2489310"/>
                  </a:lnTo>
                  <a:lnTo>
                    <a:pt x="632338" y="2492471"/>
                  </a:lnTo>
                  <a:cubicBezTo>
                    <a:pt x="632335" y="2485633"/>
                    <a:pt x="576677" y="2495068"/>
                    <a:pt x="576673" y="2488230"/>
                  </a:cubicBezTo>
                  <a:cubicBezTo>
                    <a:pt x="296215" y="2488230"/>
                    <a:pt x="0" y="2176260"/>
                    <a:pt x="0" y="1842037"/>
                  </a:cubicBezTo>
                  <a:lnTo>
                    <a:pt x="0" y="625681"/>
                  </a:lnTo>
                  <a:cubicBezTo>
                    <a:pt x="0" y="291458"/>
                    <a:pt x="124071" y="2"/>
                    <a:pt x="404528" y="2"/>
                  </a:cubicBezTo>
                  <a:lnTo>
                    <a:pt x="714395" y="0"/>
                  </a:lnTo>
                  <a:cubicBezTo>
                    <a:pt x="749452" y="0"/>
                    <a:pt x="781528" y="4554"/>
                    <a:pt x="810820" y="13176"/>
                  </a:cubicBezTo>
                  <a:close/>
                </a:path>
              </a:pathLst>
            </a:custGeom>
            <a:grpFill/>
            <a:ln w="349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" name="자유형: 도형 84">
              <a:extLst>
                <a:ext uri="{FF2B5EF4-FFF2-40B4-BE49-F238E27FC236}">
                  <a16:creationId xmlns:a16="http://schemas.microsoft.com/office/drawing/2014/main" xmlns="" id="{A58B57B8-9012-4DED-916A-DB021056FC53}"/>
                </a:ext>
              </a:extLst>
            </p:cNvPr>
            <p:cNvSpPr/>
            <p:nvPr/>
          </p:nvSpPr>
          <p:spPr>
            <a:xfrm rot="638553" flipH="1">
              <a:off x="2580804" y="4025901"/>
              <a:ext cx="970595" cy="2486379"/>
            </a:xfrm>
            <a:custGeom>
              <a:avLst/>
              <a:gdLst>
                <a:gd name="connsiteX0" fmla="*/ 810820 w 970595"/>
                <a:gd name="connsiteY0" fmla="*/ 13176 h 2486380"/>
                <a:gd name="connsiteX1" fmla="*/ 714395 w 970595"/>
                <a:gd name="connsiteY1" fmla="*/ 0 h 2486380"/>
                <a:gd name="connsiteX2" fmla="*/ 404528 w 970595"/>
                <a:gd name="connsiteY2" fmla="*/ 2 h 2486380"/>
                <a:gd name="connsiteX3" fmla="*/ 0 w 970595"/>
                <a:gd name="connsiteY3" fmla="*/ 625681 h 2486380"/>
                <a:gd name="connsiteX4" fmla="*/ 0 w 970595"/>
                <a:gd name="connsiteY4" fmla="*/ 1842037 h 2486380"/>
                <a:gd name="connsiteX5" fmla="*/ 560449 w 970595"/>
                <a:gd name="connsiteY5" fmla="*/ 2485181 h 2486380"/>
                <a:gd name="connsiteX6" fmla="*/ 599656 w 970595"/>
                <a:gd name="connsiteY6" fmla="*/ 2473913 h 2486380"/>
                <a:gd name="connsiteX7" fmla="*/ 663413 w 970595"/>
                <a:gd name="connsiteY7" fmla="*/ 2465457 h 2486380"/>
                <a:gd name="connsiteX8" fmla="*/ 641917 w 970595"/>
                <a:gd name="connsiteY8" fmla="*/ 2440471 h 2486380"/>
                <a:gd name="connsiteX9" fmla="*/ 539647 w 970595"/>
                <a:gd name="connsiteY9" fmla="*/ 1853878 h 2486380"/>
                <a:gd name="connsiteX10" fmla="*/ 774111 w 970595"/>
                <a:gd name="connsiteY10" fmla="*/ 606155 h 2486380"/>
                <a:gd name="connsiteX11" fmla="*/ 937077 w 970595"/>
                <a:gd name="connsiteY11" fmla="*/ 171433 h 2486380"/>
                <a:gd name="connsiteX12" fmla="*/ 970595 w 970595"/>
                <a:gd name="connsiteY12" fmla="*/ 134526 h 2486380"/>
                <a:gd name="connsiteX13" fmla="*/ 954745 w 970595"/>
                <a:gd name="connsiteY13" fmla="*/ 109844 h 2486380"/>
                <a:gd name="connsiteX14" fmla="*/ 810820 w 970595"/>
                <a:gd name="connsiteY14" fmla="*/ 13176 h 24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0595" h="2486380">
                  <a:moveTo>
                    <a:pt x="810820" y="13176"/>
                  </a:moveTo>
                  <a:cubicBezTo>
                    <a:pt x="781528" y="4554"/>
                    <a:pt x="749452" y="0"/>
                    <a:pt x="714395" y="0"/>
                  </a:cubicBezTo>
                  <a:lnTo>
                    <a:pt x="404528" y="2"/>
                  </a:lnTo>
                  <a:cubicBezTo>
                    <a:pt x="124071" y="2"/>
                    <a:pt x="0" y="291457"/>
                    <a:pt x="0" y="625681"/>
                  </a:cubicBezTo>
                  <a:lnTo>
                    <a:pt x="0" y="1842037"/>
                  </a:lnTo>
                  <a:cubicBezTo>
                    <a:pt x="0" y="2176260"/>
                    <a:pt x="279992" y="2485181"/>
                    <a:pt x="560449" y="2485181"/>
                  </a:cubicBezTo>
                  <a:cubicBezTo>
                    <a:pt x="560454" y="2492019"/>
                    <a:pt x="599653" y="2467075"/>
                    <a:pt x="599656" y="2473913"/>
                  </a:cubicBezTo>
                  <a:lnTo>
                    <a:pt x="663413" y="2465457"/>
                  </a:lnTo>
                  <a:lnTo>
                    <a:pt x="641917" y="2440471"/>
                  </a:lnTo>
                  <a:cubicBezTo>
                    <a:pt x="539141" y="2290899"/>
                    <a:pt x="499381" y="2068154"/>
                    <a:pt x="539647" y="1853878"/>
                  </a:cubicBezTo>
                  <a:lnTo>
                    <a:pt x="774111" y="606155"/>
                  </a:lnTo>
                  <a:cubicBezTo>
                    <a:pt x="806323" y="434734"/>
                    <a:pt x="858499" y="278419"/>
                    <a:pt x="937077" y="171433"/>
                  </a:cubicBezTo>
                  <a:lnTo>
                    <a:pt x="970595" y="134526"/>
                  </a:lnTo>
                  <a:lnTo>
                    <a:pt x="954745" y="109844"/>
                  </a:lnTo>
                  <a:cubicBezTo>
                    <a:pt x="916851" y="63939"/>
                    <a:pt x="869403" y="30421"/>
                    <a:pt x="810820" y="13176"/>
                  </a:cubicBezTo>
                  <a:close/>
                </a:path>
              </a:pathLst>
            </a:custGeom>
            <a:grpFill/>
            <a:ln w="349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31" name="그룹 85">
            <a:extLst>
              <a:ext uri="{FF2B5EF4-FFF2-40B4-BE49-F238E27FC236}">
                <a16:creationId xmlns:a16="http://schemas.microsoft.com/office/drawing/2014/main" xmlns="" id="{A447CB3D-0FBB-4084-BCBA-57FB56EA52E9}"/>
              </a:ext>
            </a:extLst>
          </p:cNvPr>
          <p:cNvGrpSpPr/>
          <p:nvPr/>
        </p:nvGrpSpPr>
        <p:grpSpPr>
          <a:xfrm rot="20593171">
            <a:off x="8455176" y="2128688"/>
            <a:ext cx="226640" cy="327281"/>
            <a:chOff x="8615780" y="3185232"/>
            <a:chExt cx="1026044" cy="1481671"/>
          </a:xfrm>
          <a:solidFill>
            <a:schemeClr val="bg1"/>
          </a:solidFill>
        </p:grpSpPr>
        <p:sp>
          <p:nvSpPr>
            <p:cNvPr id="32" name="눈물 방울 86">
              <a:extLst>
                <a:ext uri="{FF2B5EF4-FFF2-40B4-BE49-F238E27FC236}">
                  <a16:creationId xmlns:a16="http://schemas.microsoft.com/office/drawing/2014/main" xmlns="" id="{CB68B900-6F0D-4745-B82E-7FEF7F364797}"/>
                </a:ext>
              </a:extLst>
            </p:cNvPr>
            <p:cNvSpPr/>
            <p:nvPr/>
          </p:nvSpPr>
          <p:spPr>
            <a:xfrm rot="8100000">
              <a:off x="8675547" y="3752503"/>
              <a:ext cx="914400" cy="914400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자유형: 도형 87">
              <a:extLst>
                <a:ext uri="{FF2B5EF4-FFF2-40B4-BE49-F238E27FC236}">
                  <a16:creationId xmlns:a16="http://schemas.microsoft.com/office/drawing/2014/main" xmlns="" id="{5EF2BA94-4175-498C-9965-76D16ACF9327}"/>
                </a:ext>
              </a:extLst>
            </p:cNvPr>
            <p:cNvSpPr/>
            <p:nvPr/>
          </p:nvSpPr>
          <p:spPr>
            <a:xfrm>
              <a:off x="9014972" y="3185232"/>
              <a:ext cx="216234" cy="563148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자유형: 도형 88">
              <a:extLst>
                <a:ext uri="{FF2B5EF4-FFF2-40B4-BE49-F238E27FC236}">
                  <a16:creationId xmlns:a16="http://schemas.microsoft.com/office/drawing/2014/main" xmlns="" id="{2D467B62-00E2-4744-8EF3-EBA436A13324}"/>
                </a:ext>
              </a:extLst>
            </p:cNvPr>
            <p:cNvSpPr/>
            <p:nvPr/>
          </p:nvSpPr>
          <p:spPr>
            <a:xfrm rot="3314848">
              <a:off x="9297740" y="3340683"/>
              <a:ext cx="190927" cy="497240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자유형: 도형 89">
              <a:extLst>
                <a:ext uri="{FF2B5EF4-FFF2-40B4-BE49-F238E27FC236}">
                  <a16:creationId xmlns:a16="http://schemas.microsoft.com/office/drawing/2014/main" xmlns="" id="{4409A435-D1DD-46D4-BB65-326B02B810C3}"/>
                </a:ext>
              </a:extLst>
            </p:cNvPr>
            <p:cNvSpPr/>
            <p:nvPr/>
          </p:nvSpPr>
          <p:spPr>
            <a:xfrm rot="18285152" flipH="1">
              <a:off x="8768936" y="3335788"/>
              <a:ext cx="190927" cy="497240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90">
            <a:extLst>
              <a:ext uri="{FF2B5EF4-FFF2-40B4-BE49-F238E27FC236}">
                <a16:creationId xmlns:a16="http://schemas.microsoft.com/office/drawing/2014/main" xmlns="" id="{E5080A72-C22A-4C20-9A8B-11C93A7CB713}"/>
              </a:ext>
            </a:extLst>
          </p:cNvPr>
          <p:cNvGrpSpPr/>
          <p:nvPr/>
        </p:nvGrpSpPr>
        <p:grpSpPr>
          <a:xfrm>
            <a:off x="8435574" y="5440557"/>
            <a:ext cx="265844" cy="303291"/>
            <a:chOff x="3434152" y="428041"/>
            <a:chExt cx="4718078" cy="5382655"/>
          </a:xfrm>
          <a:solidFill>
            <a:schemeClr val="bg1"/>
          </a:solidFill>
        </p:grpSpPr>
        <p:sp>
          <p:nvSpPr>
            <p:cNvPr id="37" name="자유형: 도형 91">
              <a:extLst>
                <a:ext uri="{FF2B5EF4-FFF2-40B4-BE49-F238E27FC236}">
                  <a16:creationId xmlns:a16="http://schemas.microsoft.com/office/drawing/2014/main" xmlns="" id="{7F260655-9C2C-492E-8EED-8CFAAF622EB1}"/>
                </a:ext>
              </a:extLst>
            </p:cNvPr>
            <p:cNvSpPr/>
            <p:nvPr/>
          </p:nvSpPr>
          <p:spPr>
            <a:xfrm>
              <a:off x="3434152" y="3168165"/>
              <a:ext cx="2828668" cy="2642531"/>
            </a:xfrm>
            <a:custGeom>
              <a:avLst/>
              <a:gdLst>
                <a:gd name="connsiteX0" fmla="*/ 712436 w 2824318"/>
                <a:gd name="connsiteY0" fmla="*/ 0 h 2637716"/>
                <a:gd name="connsiteX1" fmla="*/ 713966 w 2824318"/>
                <a:gd name="connsiteY1" fmla="*/ 10020 h 2637716"/>
                <a:gd name="connsiteX2" fmla="*/ 1669770 w 2824318"/>
                <a:gd name="connsiteY2" fmla="*/ 789023 h 2637716"/>
                <a:gd name="connsiteX3" fmla="*/ 2478775 w 2824318"/>
                <a:gd name="connsiteY3" fmla="*/ 358879 h 2637716"/>
                <a:gd name="connsiteX4" fmla="*/ 2499521 w 2824318"/>
                <a:gd name="connsiteY4" fmla="*/ 324730 h 2637716"/>
                <a:gd name="connsiteX5" fmla="*/ 2501850 w 2824318"/>
                <a:gd name="connsiteY5" fmla="*/ 327293 h 2637716"/>
                <a:gd name="connsiteX6" fmla="*/ 2824318 w 2824318"/>
                <a:gd name="connsiteY6" fmla="*/ 1225557 h 2637716"/>
                <a:gd name="connsiteX7" fmla="*/ 1412159 w 2824318"/>
                <a:gd name="connsiteY7" fmla="*/ 2637716 h 2637716"/>
                <a:gd name="connsiteX8" fmla="*/ 0 w 2824318"/>
                <a:gd name="connsiteY8" fmla="*/ 1225557 h 2637716"/>
                <a:gd name="connsiteX9" fmla="*/ 622608 w 2824318"/>
                <a:gd name="connsiteY9" fmla="*/ 54573 h 2637716"/>
                <a:gd name="connsiteX0" fmla="*/ 622608 w 2824318"/>
                <a:gd name="connsiteY0" fmla="*/ 44553 h 2627696"/>
                <a:gd name="connsiteX1" fmla="*/ 713966 w 2824318"/>
                <a:gd name="connsiteY1" fmla="*/ 0 h 2627696"/>
                <a:gd name="connsiteX2" fmla="*/ 1669770 w 2824318"/>
                <a:gd name="connsiteY2" fmla="*/ 779003 h 2627696"/>
                <a:gd name="connsiteX3" fmla="*/ 2478775 w 2824318"/>
                <a:gd name="connsiteY3" fmla="*/ 348859 h 2627696"/>
                <a:gd name="connsiteX4" fmla="*/ 2499521 w 2824318"/>
                <a:gd name="connsiteY4" fmla="*/ 314710 h 2627696"/>
                <a:gd name="connsiteX5" fmla="*/ 2501850 w 2824318"/>
                <a:gd name="connsiteY5" fmla="*/ 317273 h 2627696"/>
                <a:gd name="connsiteX6" fmla="*/ 2824318 w 2824318"/>
                <a:gd name="connsiteY6" fmla="*/ 1215537 h 2627696"/>
                <a:gd name="connsiteX7" fmla="*/ 1412159 w 2824318"/>
                <a:gd name="connsiteY7" fmla="*/ 2627696 h 2627696"/>
                <a:gd name="connsiteX8" fmla="*/ 0 w 2824318"/>
                <a:gd name="connsiteY8" fmla="*/ 1215537 h 2627696"/>
                <a:gd name="connsiteX9" fmla="*/ 622608 w 2824318"/>
                <a:gd name="connsiteY9" fmla="*/ 44553 h 2627696"/>
                <a:gd name="connsiteX0" fmla="*/ 622608 w 2824318"/>
                <a:gd name="connsiteY0" fmla="*/ 0 h 2583143"/>
                <a:gd name="connsiteX1" fmla="*/ 1669770 w 2824318"/>
                <a:gd name="connsiteY1" fmla="*/ 734450 h 2583143"/>
                <a:gd name="connsiteX2" fmla="*/ 2478775 w 2824318"/>
                <a:gd name="connsiteY2" fmla="*/ 304306 h 2583143"/>
                <a:gd name="connsiteX3" fmla="*/ 2499521 w 2824318"/>
                <a:gd name="connsiteY3" fmla="*/ 270157 h 2583143"/>
                <a:gd name="connsiteX4" fmla="*/ 2501850 w 2824318"/>
                <a:gd name="connsiteY4" fmla="*/ 272720 h 2583143"/>
                <a:gd name="connsiteX5" fmla="*/ 2824318 w 2824318"/>
                <a:gd name="connsiteY5" fmla="*/ 1170984 h 2583143"/>
                <a:gd name="connsiteX6" fmla="*/ 1412159 w 2824318"/>
                <a:gd name="connsiteY6" fmla="*/ 2583143 h 2583143"/>
                <a:gd name="connsiteX7" fmla="*/ 0 w 2824318"/>
                <a:gd name="connsiteY7" fmla="*/ 1170984 h 2583143"/>
                <a:gd name="connsiteX8" fmla="*/ 622608 w 2824318"/>
                <a:gd name="connsiteY8" fmla="*/ 0 h 2583143"/>
                <a:gd name="connsiteX0" fmla="*/ 622608 w 2824318"/>
                <a:gd name="connsiteY0" fmla="*/ 0 h 2583143"/>
                <a:gd name="connsiteX1" fmla="*/ 1669770 w 2824318"/>
                <a:gd name="connsiteY1" fmla="*/ 734450 h 2583143"/>
                <a:gd name="connsiteX2" fmla="*/ 2499521 w 2824318"/>
                <a:gd name="connsiteY2" fmla="*/ 270157 h 2583143"/>
                <a:gd name="connsiteX3" fmla="*/ 2501850 w 2824318"/>
                <a:gd name="connsiteY3" fmla="*/ 272720 h 2583143"/>
                <a:gd name="connsiteX4" fmla="*/ 2824318 w 2824318"/>
                <a:gd name="connsiteY4" fmla="*/ 1170984 h 2583143"/>
                <a:gd name="connsiteX5" fmla="*/ 1412159 w 2824318"/>
                <a:gd name="connsiteY5" fmla="*/ 2583143 h 2583143"/>
                <a:gd name="connsiteX6" fmla="*/ 0 w 2824318"/>
                <a:gd name="connsiteY6" fmla="*/ 1170984 h 2583143"/>
                <a:gd name="connsiteX7" fmla="*/ 622608 w 2824318"/>
                <a:gd name="connsiteY7" fmla="*/ 0 h 2583143"/>
                <a:gd name="connsiteX0" fmla="*/ 622608 w 2824318"/>
                <a:gd name="connsiteY0" fmla="*/ 0 h 2583143"/>
                <a:gd name="connsiteX1" fmla="*/ 1611404 w 2824318"/>
                <a:gd name="connsiteY1" fmla="*/ 209157 h 2583143"/>
                <a:gd name="connsiteX2" fmla="*/ 2499521 w 2824318"/>
                <a:gd name="connsiteY2" fmla="*/ 270157 h 2583143"/>
                <a:gd name="connsiteX3" fmla="*/ 2501850 w 2824318"/>
                <a:gd name="connsiteY3" fmla="*/ 272720 h 2583143"/>
                <a:gd name="connsiteX4" fmla="*/ 2824318 w 2824318"/>
                <a:gd name="connsiteY4" fmla="*/ 1170984 h 2583143"/>
                <a:gd name="connsiteX5" fmla="*/ 1412159 w 2824318"/>
                <a:gd name="connsiteY5" fmla="*/ 2583143 h 2583143"/>
                <a:gd name="connsiteX6" fmla="*/ 0 w 2824318"/>
                <a:gd name="connsiteY6" fmla="*/ 1170984 h 2583143"/>
                <a:gd name="connsiteX7" fmla="*/ 622608 w 2824318"/>
                <a:gd name="connsiteY7" fmla="*/ 0 h 2583143"/>
                <a:gd name="connsiteX0" fmla="*/ 622608 w 2824318"/>
                <a:gd name="connsiteY0" fmla="*/ 0 h 2583143"/>
                <a:gd name="connsiteX1" fmla="*/ 1611404 w 2824318"/>
                <a:gd name="connsiteY1" fmla="*/ 209157 h 2583143"/>
                <a:gd name="connsiteX2" fmla="*/ 2499521 w 2824318"/>
                <a:gd name="connsiteY2" fmla="*/ 270157 h 2583143"/>
                <a:gd name="connsiteX3" fmla="*/ 2501850 w 2824318"/>
                <a:gd name="connsiteY3" fmla="*/ 272720 h 2583143"/>
                <a:gd name="connsiteX4" fmla="*/ 2824318 w 2824318"/>
                <a:gd name="connsiteY4" fmla="*/ 1170984 h 2583143"/>
                <a:gd name="connsiteX5" fmla="*/ 1412159 w 2824318"/>
                <a:gd name="connsiteY5" fmla="*/ 2583143 h 2583143"/>
                <a:gd name="connsiteX6" fmla="*/ 0 w 2824318"/>
                <a:gd name="connsiteY6" fmla="*/ 1170984 h 2583143"/>
                <a:gd name="connsiteX7" fmla="*/ 622608 w 2824318"/>
                <a:gd name="connsiteY7" fmla="*/ 0 h 2583143"/>
                <a:gd name="connsiteX0" fmla="*/ 622608 w 2824318"/>
                <a:gd name="connsiteY0" fmla="*/ 62490 h 2645633"/>
                <a:gd name="connsiteX1" fmla="*/ 1611404 w 2824318"/>
                <a:gd name="connsiteY1" fmla="*/ 271647 h 2645633"/>
                <a:gd name="connsiteX2" fmla="*/ 2499521 w 2824318"/>
                <a:gd name="connsiteY2" fmla="*/ 332647 h 2645633"/>
                <a:gd name="connsiteX3" fmla="*/ 2501850 w 2824318"/>
                <a:gd name="connsiteY3" fmla="*/ 335210 h 2645633"/>
                <a:gd name="connsiteX4" fmla="*/ 2824318 w 2824318"/>
                <a:gd name="connsiteY4" fmla="*/ 1233474 h 2645633"/>
                <a:gd name="connsiteX5" fmla="*/ 1412159 w 2824318"/>
                <a:gd name="connsiteY5" fmla="*/ 2645633 h 2645633"/>
                <a:gd name="connsiteX6" fmla="*/ 0 w 2824318"/>
                <a:gd name="connsiteY6" fmla="*/ 1233474 h 2645633"/>
                <a:gd name="connsiteX7" fmla="*/ 622608 w 2824318"/>
                <a:gd name="connsiteY7" fmla="*/ 62490 h 2645633"/>
                <a:gd name="connsiteX0" fmla="*/ 622608 w 2824318"/>
                <a:gd name="connsiteY0" fmla="*/ 44328 h 2627471"/>
                <a:gd name="connsiteX1" fmla="*/ 1611404 w 2824318"/>
                <a:gd name="connsiteY1" fmla="*/ 253485 h 2627471"/>
                <a:gd name="connsiteX2" fmla="*/ 2499521 w 2824318"/>
                <a:gd name="connsiteY2" fmla="*/ 314485 h 2627471"/>
                <a:gd name="connsiteX3" fmla="*/ 2501850 w 2824318"/>
                <a:gd name="connsiteY3" fmla="*/ 317048 h 2627471"/>
                <a:gd name="connsiteX4" fmla="*/ 2824318 w 2824318"/>
                <a:gd name="connsiteY4" fmla="*/ 1215312 h 2627471"/>
                <a:gd name="connsiteX5" fmla="*/ 1412159 w 2824318"/>
                <a:gd name="connsiteY5" fmla="*/ 2627471 h 2627471"/>
                <a:gd name="connsiteX6" fmla="*/ 0 w 2824318"/>
                <a:gd name="connsiteY6" fmla="*/ 1215312 h 2627471"/>
                <a:gd name="connsiteX7" fmla="*/ 622608 w 2824318"/>
                <a:gd name="connsiteY7" fmla="*/ 44328 h 2627471"/>
                <a:gd name="connsiteX0" fmla="*/ 622608 w 2889940"/>
                <a:gd name="connsiteY0" fmla="*/ 44328 h 2627471"/>
                <a:gd name="connsiteX1" fmla="*/ 1611404 w 2889940"/>
                <a:gd name="connsiteY1" fmla="*/ 253485 h 2627471"/>
                <a:gd name="connsiteX2" fmla="*/ 2499521 w 2889940"/>
                <a:gd name="connsiteY2" fmla="*/ 314485 h 2627471"/>
                <a:gd name="connsiteX3" fmla="*/ 2550488 w 2889940"/>
                <a:gd name="connsiteY3" fmla="*/ 394869 h 2627471"/>
                <a:gd name="connsiteX4" fmla="*/ 2824318 w 2889940"/>
                <a:gd name="connsiteY4" fmla="*/ 1215312 h 2627471"/>
                <a:gd name="connsiteX5" fmla="*/ 1412159 w 2889940"/>
                <a:gd name="connsiteY5" fmla="*/ 2627471 h 2627471"/>
                <a:gd name="connsiteX6" fmla="*/ 0 w 2889940"/>
                <a:gd name="connsiteY6" fmla="*/ 1215312 h 2627471"/>
                <a:gd name="connsiteX7" fmla="*/ 622608 w 2889940"/>
                <a:gd name="connsiteY7" fmla="*/ 44328 h 2627471"/>
                <a:gd name="connsiteX0" fmla="*/ 622608 w 2890034"/>
                <a:gd name="connsiteY0" fmla="*/ 45414 h 2628557"/>
                <a:gd name="connsiteX1" fmla="*/ 1611404 w 2890034"/>
                <a:gd name="connsiteY1" fmla="*/ 254571 h 2628557"/>
                <a:gd name="connsiteX2" fmla="*/ 2550488 w 2890034"/>
                <a:gd name="connsiteY2" fmla="*/ 395955 h 2628557"/>
                <a:gd name="connsiteX3" fmla="*/ 2824318 w 2890034"/>
                <a:gd name="connsiteY3" fmla="*/ 1216398 h 2628557"/>
                <a:gd name="connsiteX4" fmla="*/ 1412159 w 2890034"/>
                <a:gd name="connsiteY4" fmla="*/ 2628557 h 2628557"/>
                <a:gd name="connsiteX5" fmla="*/ 0 w 2890034"/>
                <a:gd name="connsiteY5" fmla="*/ 1216398 h 2628557"/>
                <a:gd name="connsiteX6" fmla="*/ 622608 w 2890034"/>
                <a:gd name="connsiteY6" fmla="*/ 45414 h 2628557"/>
                <a:gd name="connsiteX0" fmla="*/ 622608 w 2825835"/>
                <a:gd name="connsiteY0" fmla="*/ 45414 h 2628557"/>
                <a:gd name="connsiteX1" fmla="*/ 1611404 w 2825835"/>
                <a:gd name="connsiteY1" fmla="*/ 254571 h 2628557"/>
                <a:gd name="connsiteX2" fmla="*/ 2550488 w 2825835"/>
                <a:gd name="connsiteY2" fmla="*/ 395955 h 2628557"/>
                <a:gd name="connsiteX3" fmla="*/ 2824318 w 2825835"/>
                <a:gd name="connsiteY3" fmla="*/ 1216398 h 2628557"/>
                <a:gd name="connsiteX4" fmla="*/ 1412159 w 2825835"/>
                <a:gd name="connsiteY4" fmla="*/ 2628557 h 2628557"/>
                <a:gd name="connsiteX5" fmla="*/ 0 w 2825835"/>
                <a:gd name="connsiteY5" fmla="*/ 1216398 h 2628557"/>
                <a:gd name="connsiteX6" fmla="*/ 622608 w 2825835"/>
                <a:gd name="connsiteY6" fmla="*/ 45414 h 2628557"/>
                <a:gd name="connsiteX0" fmla="*/ 622608 w 2831364"/>
                <a:gd name="connsiteY0" fmla="*/ 45414 h 2628557"/>
                <a:gd name="connsiteX1" fmla="*/ 1611404 w 2831364"/>
                <a:gd name="connsiteY1" fmla="*/ 254571 h 2628557"/>
                <a:gd name="connsiteX2" fmla="*/ 2550488 w 2831364"/>
                <a:gd name="connsiteY2" fmla="*/ 395955 h 2628557"/>
                <a:gd name="connsiteX3" fmla="*/ 2824318 w 2831364"/>
                <a:gd name="connsiteY3" fmla="*/ 1216398 h 2628557"/>
                <a:gd name="connsiteX4" fmla="*/ 1412159 w 2831364"/>
                <a:gd name="connsiteY4" fmla="*/ 2628557 h 2628557"/>
                <a:gd name="connsiteX5" fmla="*/ 0 w 2831364"/>
                <a:gd name="connsiteY5" fmla="*/ 1216398 h 2628557"/>
                <a:gd name="connsiteX6" fmla="*/ 622608 w 2831364"/>
                <a:gd name="connsiteY6" fmla="*/ 45414 h 2628557"/>
                <a:gd name="connsiteX0" fmla="*/ 622608 w 2828668"/>
                <a:gd name="connsiteY0" fmla="*/ 45414 h 2628557"/>
                <a:gd name="connsiteX1" fmla="*/ 1611404 w 2828668"/>
                <a:gd name="connsiteY1" fmla="*/ 254571 h 2628557"/>
                <a:gd name="connsiteX2" fmla="*/ 2550488 w 2828668"/>
                <a:gd name="connsiteY2" fmla="*/ 395955 h 2628557"/>
                <a:gd name="connsiteX3" fmla="*/ 2824318 w 2828668"/>
                <a:gd name="connsiteY3" fmla="*/ 1216398 h 2628557"/>
                <a:gd name="connsiteX4" fmla="*/ 1412159 w 2828668"/>
                <a:gd name="connsiteY4" fmla="*/ 2628557 h 2628557"/>
                <a:gd name="connsiteX5" fmla="*/ 0 w 2828668"/>
                <a:gd name="connsiteY5" fmla="*/ 1216398 h 2628557"/>
                <a:gd name="connsiteX6" fmla="*/ 622608 w 2828668"/>
                <a:gd name="connsiteY6" fmla="*/ 45414 h 2628557"/>
                <a:gd name="connsiteX0" fmla="*/ 622608 w 2828668"/>
                <a:gd name="connsiteY0" fmla="*/ 45414 h 2628557"/>
                <a:gd name="connsiteX1" fmla="*/ 1611404 w 2828668"/>
                <a:gd name="connsiteY1" fmla="*/ 254571 h 2628557"/>
                <a:gd name="connsiteX2" fmla="*/ 2550488 w 2828668"/>
                <a:gd name="connsiteY2" fmla="*/ 395955 h 2628557"/>
                <a:gd name="connsiteX3" fmla="*/ 2824318 w 2828668"/>
                <a:gd name="connsiteY3" fmla="*/ 1216398 h 2628557"/>
                <a:gd name="connsiteX4" fmla="*/ 1412159 w 2828668"/>
                <a:gd name="connsiteY4" fmla="*/ 2628557 h 2628557"/>
                <a:gd name="connsiteX5" fmla="*/ 0 w 2828668"/>
                <a:gd name="connsiteY5" fmla="*/ 1216398 h 2628557"/>
                <a:gd name="connsiteX6" fmla="*/ 622608 w 2828668"/>
                <a:gd name="connsiteY6" fmla="*/ 45414 h 2628557"/>
                <a:gd name="connsiteX0" fmla="*/ 622608 w 2828668"/>
                <a:gd name="connsiteY0" fmla="*/ 40000 h 2623143"/>
                <a:gd name="connsiteX1" fmla="*/ 1611404 w 2828668"/>
                <a:gd name="connsiteY1" fmla="*/ 307523 h 2623143"/>
                <a:gd name="connsiteX2" fmla="*/ 2550488 w 2828668"/>
                <a:gd name="connsiteY2" fmla="*/ 390541 h 2623143"/>
                <a:gd name="connsiteX3" fmla="*/ 2824318 w 2828668"/>
                <a:gd name="connsiteY3" fmla="*/ 1210984 h 2623143"/>
                <a:gd name="connsiteX4" fmla="*/ 1412159 w 2828668"/>
                <a:gd name="connsiteY4" fmla="*/ 2623143 h 2623143"/>
                <a:gd name="connsiteX5" fmla="*/ 0 w 2828668"/>
                <a:gd name="connsiteY5" fmla="*/ 1210984 h 2623143"/>
                <a:gd name="connsiteX6" fmla="*/ 622608 w 2828668"/>
                <a:gd name="connsiteY6" fmla="*/ 40000 h 2623143"/>
                <a:gd name="connsiteX0" fmla="*/ 622608 w 2828668"/>
                <a:gd name="connsiteY0" fmla="*/ 41537 h 2624680"/>
                <a:gd name="connsiteX1" fmla="*/ 1611404 w 2828668"/>
                <a:gd name="connsiteY1" fmla="*/ 309060 h 2624680"/>
                <a:gd name="connsiteX2" fmla="*/ 2550488 w 2828668"/>
                <a:gd name="connsiteY2" fmla="*/ 392078 h 2624680"/>
                <a:gd name="connsiteX3" fmla="*/ 2824318 w 2828668"/>
                <a:gd name="connsiteY3" fmla="*/ 1212521 h 2624680"/>
                <a:gd name="connsiteX4" fmla="*/ 1412159 w 2828668"/>
                <a:gd name="connsiteY4" fmla="*/ 2624680 h 2624680"/>
                <a:gd name="connsiteX5" fmla="*/ 0 w 2828668"/>
                <a:gd name="connsiteY5" fmla="*/ 1212521 h 2624680"/>
                <a:gd name="connsiteX6" fmla="*/ 622608 w 2828668"/>
                <a:gd name="connsiteY6" fmla="*/ 41537 h 2624680"/>
                <a:gd name="connsiteX0" fmla="*/ 622608 w 2828668"/>
                <a:gd name="connsiteY0" fmla="*/ 41537 h 2624680"/>
                <a:gd name="connsiteX1" fmla="*/ 1611404 w 2828668"/>
                <a:gd name="connsiteY1" fmla="*/ 309060 h 2624680"/>
                <a:gd name="connsiteX2" fmla="*/ 2550488 w 2828668"/>
                <a:gd name="connsiteY2" fmla="*/ 392078 h 2624680"/>
                <a:gd name="connsiteX3" fmla="*/ 2824318 w 2828668"/>
                <a:gd name="connsiteY3" fmla="*/ 1212521 h 2624680"/>
                <a:gd name="connsiteX4" fmla="*/ 1412159 w 2828668"/>
                <a:gd name="connsiteY4" fmla="*/ 2624680 h 2624680"/>
                <a:gd name="connsiteX5" fmla="*/ 0 w 2828668"/>
                <a:gd name="connsiteY5" fmla="*/ 1212521 h 2624680"/>
                <a:gd name="connsiteX6" fmla="*/ 622608 w 2828668"/>
                <a:gd name="connsiteY6" fmla="*/ 41537 h 2624680"/>
                <a:gd name="connsiteX0" fmla="*/ 622608 w 2828668"/>
                <a:gd name="connsiteY0" fmla="*/ 40000 h 2623143"/>
                <a:gd name="connsiteX1" fmla="*/ 1611404 w 2828668"/>
                <a:gd name="connsiteY1" fmla="*/ 307523 h 2623143"/>
                <a:gd name="connsiteX2" fmla="*/ 2550488 w 2828668"/>
                <a:gd name="connsiteY2" fmla="*/ 390541 h 2623143"/>
                <a:gd name="connsiteX3" fmla="*/ 2824318 w 2828668"/>
                <a:gd name="connsiteY3" fmla="*/ 1210984 h 2623143"/>
                <a:gd name="connsiteX4" fmla="*/ 1412159 w 2828668"/>
                <a:gd name="connsiteY4" fmla="*/ 2623143 h 2623143"/>
                <a:gd name="connsiteX5" fmla="*/ 0 w 2828668"/>
                <a:gd name="connsiteY5" fmla="*/ 1210984 h 2623143"/>
                <a:gd name="connsiteX6" fmla="*/ 622608 w 2828668"/>
                <a:gd name="connsiteY6" fmla="*/ 40000 h 2623143"/>
                <a:gd name="connsiteX0" fmla="*/ 700429 w 2828668"/>
                <a:gd name="connsiteY0" fmla="*/ 40684 h 2614100"/>
                <a:gd name="connsiteX1" fmla="*/ 1611404 w 2828668"/>
                <a:gd name="connsiteY1" fmla="*/ 298480 h 2614100"/>
                <a:gd name="connsiteX2" fmla="*/ 2550488 w 2828668"/>
                <a:gd name="connsiteY2" fmla="*/ 381498 h 2614100"/>
                <a:gd name="connsiteX3" fmla="*/ 2824318 w 2828668"/>
                <a:gd name="connsiteY3" fmla="*/ 1201941 h 2614100"/>
                <a:gd name="connsiteX4" fmla="*/ 1412159 w 2828668"/>
                <a:gd name="connsiteY4" fmla="*/ 2614100 h 2614100"/>
                <a:gd name="connsiteX5" fmla="*/ 0 w 2828668"/>
                <a:gd name="connsiteY5" fmla="*/ 1201941 h 2614100"/>
                <a:gd name="connsiteX6" fmla="*/ 700429 w 2828668"/>
                <a:gd name="connsiteY6" fmla="*/ 40684 h 2614100"/>
                <a:gd name="connsiteX0" fmla="*/ 700429 w 2828668"/>
                <a:gd name="connsiteY0" fmla="*/ 40684 h 2614100"/>
                <a:gd name="connsiteX1" fmla="*/ 1611404 w 2828668"/>
                <a:gd name="connsiteY1" fmla="*/ 298480 h 2614100"/>
                <a:gd name="connsiteX2" fmla="*/ 2550488 w 2828668"/>
                <a:gd name="connsiteY2" fmla="*/ 381498 h 2614100"/>
                <a:gd name="connsiteX3" fmla="*/ 2824318 w 2828668"/>
                <a:gd name="connsiteY3" fmla="*/ 1201941 h 2614100"/>
                <a:gd name="connsiteX4" fmla="*/ 1412159 w 2828668"/>
                <a:gd name="connsiteY4" fmla="*/ 2614100 h 2614100"/>
                <a:gd name="connsiteX5" fmla="*/ 0 w 2828668"/>
                <a:gd name="connsiteY5" fmla="*/ 1201941 h 2614100"/>
                <a:gd name="connsiteX6" fmla="*/ 700429 w 2828668"/>
                <a:gd name="connsiteY6" fmla="*/ 40684 h 2614100"/>
                <a:gd name="connsiteX0" fmla="*/ 700429 w 2828668"/>
                <a:gd name="connsiteY0" fmla="*/ 58876 h 2632292"/>
                <a:gd name="connsiteX1" fmla="*/ 1611404 w 2828668"/>
                <a:gd name="connsiteY1" fmla="*/ 316672 h 2632292"/>
                <a:gd name="connsiteX2" fmla="*/ 2550488 w 2828668"/>
                <a:gd name="connsiteY2" fmla="*/ 399690 h 2632292"/>
                <a:gd name="connsiteX3" fmla="*/ 2824318 w 2828668"/>
                <a:gd name="connsiteY3" fmla="*/ 1220133 h 2632292"/>
                <a:gd name="connsiteX4" fmla="*/ 1412159 w 2828668"/>
                <a:gd name="connsiteY4" fmla="*/ 2632292 h 2632292"/>
                <a:gd name="connsiteX5" fmla="*/ 0 w 2828668"/>
                <a:gd name="connsiteY5" fmla="*/ 1220133 h 2632292"/>
                <a:gd name="connsiteX6" fmla="*/ 700429 w 2828668"/>
                <a:gd name="connsiteY6" fmla="*/ 58876 h 2632292"/>
                <a:gd name="connsiteX0" fmla="*/ 700429 w 2828668"/>
                <a:gd name="connsiteY0" fmla="*/ 62842 h 2636258"/>
                <a:gd name="connsiteX1" fmla="*/ 1611404 w 2828668"/>
                <a:gd name="connsiteY1" fmla="*/ 320638 h 2636258"/>
                <a:gd name="connsiteX2" fmla="*/ 2550488 w 2828668"/>
                <a:gd name="connsiteY2" fmla="*/ 403656 h 2636258"/>
                <a:gd name="connsiteX3" fmla="*/ 2824318 w 2828668"/>
                <a:gd name="connsiteY3" fmla="*/ 1224099 h 2636258"/>
                <a:gd name="connsiteX4" fmla="*/ 1412159 w 2828668"/>
                <a:gd name="connsiteY4" fmla="*/ 2636258 h 2636258"/>
                <a:gd name="connsiteX5" fmla="*/ 0 w 2828668"/>
                <a:gd name="connsiteY5" fmla="*/ 1224099 h 2636258"/>
                <a:gd name="connsiteX6" fmla="*/ 700429 w 2828668"/>
                <a:gd name="connsiteY6" fmla="*/ 62842 h 2636258"/>
                <a:gd name="connsiteX0" fmla="*/ 700429 w 2828668"/>
                <a:gd name="connsiteY0" fmla="*/ 69115 h 2642531"/>
                <a:gd name="connsiteX1" fmla="*/ 1591949 w 2828668"/>
                <a:gd name="connsiteY1" fmla="*/ 278273 h 2642531"/>
                <a:gd name="connsiteX2" fmla="*/ 2550488 w 2828668"/>
                <a:gd name="connsiteY2" fmla="*/ 409929 h 2642531"/>
                <a:gd name="connsiteX3" fmla="*/ 2824318 w 2828668"/>
                <a:gd name="connsiteY3" fmla="*/ 1230372 h 2642531"/>
                <a:gd name="connsiteX4" fmla="*/ 1412159 w 2828668"/>
                <a:gd name="connsiteY4" fmla="*/ 2642531 h 2642531"/>
                <a:gd name="connsiteX5" fmla="*/ 0 w 2828668"/>
                <a:gd name="connsiteY5" fmla="*/ 1230372 h 2642531"/>
                <a:gd name="connsiteX6" fmla="*/ 700429 w 2828668"/>
                <a:gd name="connsiteY6" fmla="*/ 69115 h 2642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8668" h="2642531">
                  <a:moveTo>
                    <a:pt x="700429" y="69115"/>
                  </a:moveTo>
                  <a:cubicBezTo>
                    <a:pt x="1280281" y="-139827"/>
                    <a:pt x="1186329" y="182560"/>
                    <a:pt x="1591949" y="278273"/>
                  </a:cubicBezTo>
                  <a:cubicBezTo>
                    <a:pt x="1997569" y="373986"/>
                    <a:pt x="2085689" y="113438"/>
                    <a:pt x="2550488" y="409929"/>
                  </a:cubicBezTo>
                  <a:cubicBezTo>
                    <a:pt x="2752640" y="570233"/>
                    <a:pt x="2851209" y="775394"/>
                    <a:pt x="2824318" y="1230372"/>
                  </a:cubicBezTo>
                  <a:cubicBezTo>
                    <a:pt x="2775199" y="2061427"/>
                    <a:pt x="2192073" y="2642531"/>
                    <a:pt x="1412159" y="2642531"/>
                  </a:cubicBezTo>
                  <a:cubicBezTo>
                    <a:pt x="632245" y="2642531"/>
                    <a:pt x="0" y="2010286"/>
                    <a:pt x="0" y="1230372"/>
                  </a:cubicBezTo>
                  <a:cubicBezTo>
                    <a:pt x="0" y="742926"/>
                    <a:pt x="217788" y="303435"/>
                    <a:pt x="700429" y="691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자유형: 도형 92">
              <a:extLst>
                <a:ext uri="{FF2B5EF4-FFF2-40B4-BE49-F238E27FC236}">
                  <a16:creationId xmlns:a16="http://schemas.microsoft.com/office/drawing/2014/main" xmlns="" id="{9F3E687C-EF97-4AF8-B04F-3EB43BDB88C6}"/>
                </a:ext>
              </a:extLst>
            </p:cNvPr>
            <p:cNvSpPr/>
            <p:nvPr/>
          </p:nvSpPr>
          <p:spPr>
            <a:xfrm rot="15300000" flipH="1">
              <a:off x="4697268" y="953004"/>
              <a:ext cx="2262873" cy="2437350"/>
            </a:xfrm>
            <a:custGeom>
              <a:avLst/>
              <a:gdLst>
                <a:gd name="connsiteX0" fmla="*/ 18398 w 2152544"/>
                <a:gd name="connsiteY0" fmla="*/ 2085292 h 2318514"/>
                <a:gd name="connsiteX1" fmla="*/ 346522 w 2152544"/>
                <a:gd name="connsiteY1" fmla="*/ 2116479 h 2318514"/>
                <a:gd name="connsiteX2" fmla="*/ 746650 w 2152544"/>
                <a:gd name="connsiteY2" fmla="*/ 695365 h 2318514"/>
                <a:gd name="connsiteX3" fmla="*/ 2106464 w 2152544"/>
                <a:gd name="connsiteY3" fmla="*/ 160079 h 2318514"/>
                <a:gd name="connsiteX4" fmla="*/ 2152544 w 2152544"/>
                <a:gd name="connsiteY4" fmla="*/ 155773 h 2318514"/>
                <a:gd name="connsiteX5" fmla="*/ 2110805 w 2152544"/>
                <a:gd name="connsiteY5" fmla="*/ 0 h 2318514"/>
                <a:gd name="connsiteX6" fmla="*/ 2000422 w 2152544"/>
                <a:gd name="connsiteY6" fmla="*/ 2084 h 2318514"/>
                <a:gd name="connsiteX7" fmla="*/ 557372 w 2152544"/>
                <a:gd name="connsiteY7" fmla="*/ 530750 h 2318514"/>
                <a:gd name="connsiteX8" fmla="*/ 18398 w 2152544"/>
                <a:gd name="connsiteY8" fmla="*/ 2085292 h 231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2544" h="2318514">
                  <a:moveTo>
                    <a:pt x="18398" y="2085292"/>
                  </a:moveTo>
                  <a:cubicBezTo>
                    <a:pt x="132841" y="2454215"/>
                    <a:pt x="372442" y="2323705"/>
                    <a:pt x="346522" y="2116479"/>
                  </a:cubicBezTo>
                  <a:cubicBezTo>
                    <a:pt x="242056" y="1512450"/>
                    <a:pt x="474156" y="950854"/>
                    <a:pt x="746650" y="695365"/>
                  </a:cubicBezTo>
                  <a:cubicBezTo>
                    <a:pt x="985082" y="471813"/>
                    <a:pt x="1665240" y="214502"/>
                    <a:pt x="2106464" y="160079"/>
                  </a:cubicBezTo>
                  <a:lnTo>
                    <a:pt x="2152544" y="155773"/>
                  </a:lnTo>
                  <a:lnTo>
                    <a:pt x="2110805" y="0"/>
                  </a:lnTo>
                  <a:lnTo>
                    <a:pt x="2000422" y="2084"/>
                  </a:lnTo>
                  <a:cubicBezTo>
                    <a:pt x="1446152" y="35321"/>
                    <a:pt x="880854" y="226300"/>
                    <a:pt x="557372" y="530750"/>
                  </a:cubicBezTo>
                  <a:cubicBezTo>
                    <a:pt x="187679" y="878694"/>
                    <a:pt x="-73108" y="1571513"/>
                    <a:pt x="18398" y="208529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9" name="자유형: 도형 93">
              <a:extLst>
                <a:ext uri="{FF2B5EF4-FFF2-40B4-BE49-F238E27FC236}">
                  <a16:creationId xmlns:a16="http://schemas.microsoft.com/office/drawing/2014/main" xmlns="" id="{28B3D5F9-B908-4D14-81E5-92EC9FFF9D68}"/>
                </a:ext>
              </a:extLst>
            </p:cNvPr>
            <p:cNvSpPr/>
            <p:nvPr/>
          </p:nvSpPr>
          <p:spPr>
            <a:xfrm rot="20281495">
              <a:off x="5538768" y="3059101"/>
              <a:ext cx="2613462" cy="2642532"/>
            </a:xfrm>
            <a:custGeom>
              <a:avLst/>
              <a:gdLst>
                <a:gd name="connsiteX0" fmla="*/ 2177283 w 2613462"/>
                <a:gd name="connsiteY0" fmla="*/ 323073 h 2642532"/>
                <a:gd name="connsiteX1" fmla="*/ 2335282 w 2613462"/>
                <a:gd name="connsiteY1" fmla="*/ 409930 h 2642532"/>
                <a:gd name="connsiteX2" fmla="*/ 2609112 w 2613462"/>
                <a:gd name="connsiteY2" fmla="*/ 1230373 h 2642532"/>
                <a:gd name="connsiteX3" fmla="*/ 1196953 w 2613462"/>
                <a:gd name="connsiteY3" fmla="*/ 2642532 h 2642532"/>
                <a:gd name="connsiteX4" fmla="*/ 25969 w 2613462"/>
                <a:gd name="connsiteY4" fmla="*/ 2019925 h 2642532"/>
                <a:gd name="connsiteX5" fmla="*/ 0 w 2613462"/>
                <a:gd name="connsiteY5" fmla="*/ 1977178 h 2642532"/>
                <a:gd name="connsiteX6" fmla="*/ 52970 w 2613462"/>
                <a:gd name="connsiteY6" fmla="*/ 1957707 h 2642532"/>
                <a:gd name="connsiteX7" fmla="*/ 878304 w 2613462"/>
                <a:gd name="connsiteY7" fmla="*/ 1131700 h 2642532"/>
                <a:gd name="connsiteX8" fmla="*/ 934359 w 2613462"/>
                <a:gd name="connsiteY8" fmla="*/ 219950 h 2642532"/>
                <a:gd name="connsiteX9" fmla="*/ 757798 w 2613462"/>
                <a:gd name="connsiteY9" fmla="*/ 18822 h 2642532"/>
                <a:gd name="connsiteX10" fmla="*/ 738979 w 2613462"/>
                <a:gd name="connsiteY10" fmla="*/ 4034 h 2642532"/>
                <a:gd name="connsiteX11" fmla="*/ 748059 w 2613462"/>
                <a:gd name="connsiteY11" fmla="*/ 2628 h 2642532"/>
                <a:gd name="connsiteX12" fmla="*/ 1376743 w 2613462"/>
                <a:gd name="connsiteY12" fmla="*/ 278274 h 2642532"/>
                <a:gd name="connsiteX13" fmla="*/ 2177283 w 2613462"/>
                <a:gd name="connsiteY13" fmla="*/ 323073 h 264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3462" h="2642532">
                  <a:moveTo>
                    <a:pt x="2177283" y="323073"/>
                  </a:moveTo>
                  <a:cubicBezTo>
                    <a:pt x="2224968" y="344511"/>
                    <a:pt x="2277182" y="372869"/>
                    <a:pt x="2335282" y="409930"/>
                  </a:cubicBezTo>
                  <a:cubicBezTo>
                    <a:pt x="2537434" y="570234"/>
                    <a:pt x="2636003" y="775395"/>
                    <a:pt x="2609112" y="1230373"/>
                  </a:cubicBezTo>
                  <a:cubicBezTo>
                    <a:pt x="2559993" y="2061428"/>
                    <a:pt x="1976867" y="2642532"/>
                    <a:pt x="1196953" y="2642532"/>
                  </a:cubicBezTo>
                  <a:cubicBezTo>
                    <a:pt x="709507" y="2642532"/>
                    <a:pt x="279744" y="2395561"/>
                    <a:pt x="25969" y="2019925"/>
                  </a:cubicBezTo>
                  <a:lnTo>
                    <a:pt x="0" y="1977178"/>
                  </a:lnTo>
                  <a:lnTo>
                    <a:pt x="52970" y="1957707"/>
                  </a:lnTo>
                  <a:cubicBezTo>
                    <a:pt x="395707" y="1812253"/>
                    <a:pt x="690033" y="1528956"/>
                    <a:pt x="878304" y="1131700"/>
                  </a:cubicBezTo>
                  <a:cubicBezTo>
                    <a:pt x="1084449" y="696728"/>
                    <a:pt x="1068992" y="456841"/>
                    <a:pt x="934359" y="219950"/>
                  </a:cubicBezTo>
                  <a:cubicBezTo>
                    <a:pt x="870975" y="131062"/>
                    <a:pt x="812823" y="66588"/>
                    <a:pt x="757798" y="18822"/>
                  </a:cubicBezTo>
                  <a:lnTo>
                    <a:pt x="738979" y="4034"/>
                  </a:lnTo>
                  <a:lnTo>
                    <a:pt x="748059" y="2628"/>
                  </a:lnTo>
                  <a:cubicBezTo>
                    <a:pt x="1047406" y="-26900"/>
                    <a:pt x="1047177" y="200507"/>
                    <a:pt x="1376743" y="278274"/>
                  </a:cubicBezTo>
                  <a:cubicBezTo>
                    <a:pt x="1731660" y="362023"/>
                    <a:pt x="1843492" y="173009"/>
                    <a:pt x="2177283" y="32307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자유형: 도형 94">
              <a:extLst>
                <a:ext uri="{FF2B5EF4-FFF2-40B4-BE49-F238E27FC236}">
                  <a16:creationId xmlns:a16="http://schemas.microsoft.com/office/drawing/2014/main" xmlns="" id="{E9BE5CA0-AFAF-437C-AD1F-EAB2C0E8C820}"/>
                </a:ext>
              </a:extLst>
            </p:cNvPr>
            <p:cNvSpPr/>
            <p:nvPr/>
          </p:nvSpPr>
          <p:spPr>
            <a:xfrm rot="12600000" flipH="1">
              <a:off x="5404406" y="1307417"/>
              <a:ext cx="1728031" cy="1861269"/>
            </a:xfrm>
            <a:custGeom>
              <a:avLst/>
              <a:gdLst>
                <a:gd name="connsiteX0" fmla="*/ 18398 w 2152544"/>
                <a:gd name="connsiteY0" fmla="*/ 2085292 h 2318514"/>
                <a:gd name="connsiteX1" fmla="*/ 346522 w 2152544"/>
                <a:gd name="connsiteY1" fmla="*/ 2116479 h 2318514"/>
                <a:gd name="connsiteX2" fmla="*/ 746650 w 2152544"/>
                <a:gd name="connsiteY2" fmla="*/ 695365 h 2318514"/>
                <a:gd name="connsiteX3" fmla="*/ 2106464 w 2152544"/>
                <a:gd name="connsiteY3" fmla="*/ 160079 h 2318514"/>
                <a:gd name="connsiteX4" fmla="*/ 2152544 w 2152544"/>
                <a:gd name="connsiteY4" fmla="*/ 155773 h 2318514"/>
                <a:gd name="connsiteX5" fmla="*/ 2110805 w 2152544"/>
                <a:gd name="connsiteY5" fmla="*/ 0 h 2318514"/>
                <a:gd name="connsiteX6" fmla="*/ 2000422 w 2152544"/>
                <a:gd name="connsiteY6" fmla="*/ 2084 h 2318514"/>
                <a:gd name="connsiteX7" fmla="*/ 557372 w 2152544"/>
                <a:gd name="connsiteY7" fmla="*/ 530750 h 2318514"/>
                <a:gd name="connsiteX8" fmla="*/ 18398 w 2152544"/>
                <a:gd name="connsiteY8" fmla="*/ 2085292 h 231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2544" h="2318514">
                  <a:moveTo>
                    <a:pt x="18398" y="2085292"/>
                  </a:moveTo>
                  <a:cubicBezTo>
                    <a:pt x="132841" y="2454215"/>
                    <a:pt x="372442" y="2323705"/>
                    <a:pt x="346522" y="2116479"/>
                  </a:cubicBezTo>
                  <a:cubicBezTo>
                    <a:pt x="242056" y="1512450"/>
                    <a:pt x="474156" y="950854"/>
                    <a:pt x="746650" y="695365"/>
                  </a:cubicBezTo>
                  <a:cubicBezTo>
                    <a:pt x="985082" y="471813"/>
                    <a:pt x="1665240" y="214502"/>
                    <a:pt x="2106464" y="160079"/>
                  </a:cubicBezTo>
                  <a:lnTo>
                    <a:pt x="2152544" y="155773"/>
                  </a:lnTo>
                  <a:lnTo>
                    <a:pt x="2110805" y="0"/>
                  </a:lnTo>
                  <a:lnTo>
                    <a:pt x="2000422" y="2084"/>
                  </a:lnTo>
                  <a:cubicBezTo>
                    <a:pt x="1446152" y="35321"/>
                    <a:pt x="880854" y="226300"/>
                    <a:pt x="557372" y="530750"/>
                  </a:cubicBezTo>
                  <a:cubicBezTo>
                    <a:pt x="187679" y="878694"/>
                    <a:pt x="-73108" y="1571513"/>
                    <a:pt x="18398" y="208529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ardrop 3">
              <a:extLst>
                <a:ext uri="{FF2B5EF4-FFF2-40B4-BE49-F238E27FC236}">
                  <a16:creationId xmlns:a16="http://schemas.microsoft.com/office/drawing/2014/main" xmlns="" id="{46A89409-5DF6-418A-B395-4A56609505EC}"/>
                </a:ext>
              </a:extLst>
            </p:cNvPr>
            <p:cNvSpPr/>
            <p:nvPr/>
          </p:nvSpPr>
          <p:spPr>
            <a:xfrm rot="20810195" flipH="1">
              <a:off x="3922253" y="428041"/>
              <a:ext cx="1852466" cy="1002062"/>
            </a:xfrm>
            <a:custGeom>
              <a:avLst/>
              <a:gdLst/>
              <a:ahLst/>
              <a:cxnLst/>
              <a:rect l="l" t="t" r="r" b="b"/>
              <a:pathLst>
                <a:path w="1490464" h="1490465">
                  <a:moveTo>
                    <a:pt x="745232" y="0"/>
                  </a:moveTo>
                  <a:lnTo>
                    <a:pt x="1490464" y="0"/>
                  </a:lnTo>
                  <a:lnTo>
                    <a:pt x="1490464" y="745232"/>
                  </a:lnTo>
                  <a:lnTo>
                    <a:pt x="1490464" y="745233"/>
                  </a:lnTo>
                  <a:lnTo>
                    <a:pt x="1490464" y="745233"/>
                  </a:lnTo>
                  <a:cubicBezTo>
                    <a:pt x="1490464" y="1156813"/>
                    <a:pt x="1156812" y="1490465"/>
                    <a:pt x="745232" y="1490465"/>
                  </a:cubicBezTo>
                  <a:lnTo>
                    <a:pt x="0" y="1490465"/>
                  </a:lnTo>
                  <a:lnTo>
                    <a:pt x="0" y="745233"/>
                  </a:lnTo>
                  <a:lnTo>
                    <a:pt x="0" y="745233"/>
                  </a:lnTo>
                  <a:cubicBezTo>
                    <a:pt x="0" y="333652"/>
                    <a:pt x="333652" y="0"/>
                    <a:pt x="74523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2" name="Imagen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121" y="2236935"/>
            <a:ext cx="5207421" cy="2603711"/>
          </a:xfrm>
          <a:prstGeom prst="rect">
            <a:avLst/>
          </a:prstGeom>
        </p:spPr>
      </p:pic>
      <p:pic>
        <p:nvPicPr>
          <p:cNvPr id="44" name="Imagen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5038" y="4166438"/>
            <a:ext cx="1210688" cy="125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01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0E11B166-29C7-4204-BCC1-A16C4194DB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0633423"/>
              </p:ext>
            </p:extLst>
          </p:nvPr>
        </p:nvGraphicFramePr>
        <p:xfrm>
          <a:off x="3207045" y="2419375"/>
          <a:ext cx="1800200" cy="3605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D94385C-BFDA-43CF-AE5B-64EC70FD1188}"/>
              </a:ext>
            </a:extLst>
          </p:cNvPr>
          <p:cNvSpPr txBox="1"/>
          <p:nvPr/>
        </p:nvSpPr>
        <p:spPr>
          <a:xfrm>
            <a:off x="927068" y="2957394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EB3A01A-FBB5-459A-B4C3-B1AABD7073AA}"/>
              </a:ext>
            </a:extLst>
          </p:cNvPr>
          <p:cNvSpPr txBox="1"/>
          <p:nvPr/>
        </p:nvSpPr>
        <p:spPr>
          <a:xfrm>
            <a:off x="927068" y="3410928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C3752B7-9EF8-43D2-AD4E-E61B767BC8D0}"/>
              </a:ext>
            </a:extLst>
          </p:cNvPr>
          <p:cNvSpPr txBox="1"/>
          <p:nvPr/>
        </p:nvSpPr>
        <p:spPr>
          <a:xfrm>
            <a:off x="927068" y="3864462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18D97EE-E730-44B4-90DF-852F5D6E08D0}"/>
              </a:ext>
            </a:extLst>
          </p:cNvPr>
          <p:cNvSpPr txBox="1"/>
          <p:nvPr/>
        </p:nvSpPr>
        <p:spPr>
          <a:xfrm>
            <a:off x="927068" y="4317996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BC248A3-7D40-43D3-AB5D-ABD89906D179}"/>
              </a:ext>
            </a:extLst>
          </p:cNvPr>
          <p:cNvSpPr txBox="1"/>
          <p:nvPr/>
        </p:nvSpPr>
        <p:spPr>
          <a:xfrm>
            <a:off x="927068" y="4771530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562508B-AB49-4C8D-A0E5-6BDB05DAE899}"/>
              </a:ext>
            </a:extLst>
          </p:cNvPr>
          <p:cNvSpPr txBox="1"/>
          <p:nvPr/>
        </p:nvSpPr>
        <p:spPr>
          <a:xfrm>
            <a:off x="927068" y="5225064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2DE9FAB-7034-401F-A31D-5E0CB5191A15}"/>
              </a:ext>
            </a:extLst>
          </p:cNvPr>
          <p:cNvSpPr txBox="1"/>
          <p:nvPr/>
        </p:nvSpPr>
        <p:spPr>
          <a:xfrm>
            <a:off x="927068" y="5678596"/>
            <a:ext cx="2135962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bg1"/>
              </a:solidFill>
              <a:cs typeface="Calibri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ACDE6B50-640B-499F-B83F-11D7A5B4E9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135572"/>
              </p:ext>
            </p:extLst>
          </p:nvPr>
        </p:nvGraphicFramePr>
        <p:xfrm>
          <a:off x="5292941" y="2419375"/>
          <a:ext cx="1800200" cy="3605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xmlns="" id="{896C0546-3365-469C-B387-DCB5A0C41A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8010118"/>
              </p:ext>
            </p:extLst>
          </p:nvPr>
        </p:nvGraphicFramePr>
        <p:xfrm>
          <a:off x="7378837" y="2419375"/>
          <a:ext cx="1800200" cy="3605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13" name="Table 19">
            <a:extLst>
              <a:ext uri="{FF2B5EF4-FFF2-40B4-BE49-F238E27FC236}">
                <a16:creationId xmlns:a16="http://schemas.microsoft.com/office/drawing/2014/main" xmlns="" id="{63837F22-06E6-4A7B-8426-FD467747B9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594936"/>
              </p:ext>
            </p:extLst>
          </p:nvPr>
        </p:nvGraphicFramePr>
        <p:xfrm>
          <a:off x="9464733" y="2419375"/>
          <a:ext cx="1800200" cy="3605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81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23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379301E7-470B-493F-9ECF-9334713CA00F}"/>
              </a:ext>
            </a:extLst>
          </p:cNvPr>
          <p:cNvGrpSpPr/>
          <p:nvPr/>
        </p:nvGrpSpPr>
        <p:grpSpPr>
          <a:xfrm>
            <a:off x="6039992" y="3140973"/>
            <a:ext cx="5530440" cy="719450"/>
            <a:chOff x="395534" y="3737445"/>
            <a:chExt cx="3972999" cy="71945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778A0D27-7301-4305-B7CA-CD2BE8718795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89046776-DB4B-49C4-8FE8-8276073D298A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5739F7AF-1D4C-4BB9-A792-828E15C20C72}"/>
              </a:ext>
            </a:extLst>
          </p:cNvPr>
          <p:cNvGrpSpPr/>
          <p:nvPr/>
        </p:nvGrpSpPr>
        <p:grpSpPr>
          <a:xfrm>
            <a:off x="6039992" y="3899641"/>
            <a:ext cx="5530440" cy="719450"/>
            <a:chOff x="395534" y="3737445"/>
            <a:chExt cx="3972999" cy="71945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6D6D58BD-59EA-45BF-9647-D4490EF4ACD3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0A4CB006-7218-4F65-A18A-9FF352202775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321B2D8B-F6A9-493F-87C7-7409776FDD1A}"/>
              </a:ext>
            </a:extLst>
          </p:cNvPr>
          <p:cNvGrpSpPr/>
          <p:nvPr/>
        </p:nvGrpSpPr>
        <p:grpSpPr>
          <a:xfrm>
            <a:off x="6039992" y="4658311"/>
            <a:ext cx="4858127" cy="719450"/>
            <a:chOff x="395534" y="3737445"/>
            <a:chExt cx="3972999" cy="71945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111213F7-9407-4CC7-A6C2-381E927F3616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69B4AA78-C623-4EED-B680-F8D82FBB1D97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xmlns="" id="{0A7758E6-862A-4636-836E-D10F3A30FAFF}"/>
              </a:ext>
            </a:extLst>
          </p:cNvPr>
          <p:cNvGrpSpPr/>
          <p:nvPr/>
        </p:nvGrpSpPr>
        <p:grpSpPr>
          <a:xfrm>
            <a:off x="6039992" y="5416979"/>
            <a:ext cx="4858127" cy="719450"/>
            <a:chOff x="395534" y="3737445"/>
            <a:chExt cx="3972999" cy="71945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51C37ABE-F05A-4C4D-B179-2EC153467802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8DAF108C-1F42-4B0F-B0F5-815E61F7A962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B8E3E3F3-2B1C-43D6-8606-30C77B79172B}"/>
              </a:ext>
            </a:extLst>
          </p:cNvPr>
          <p:cNvGrpSpPr/>
          <p:nvPr/>
        </p:nvGrpSpPr>
        <p:grpSpPr>
          <a:xfrm>
            <a:off x="5944742" y="1863339"/>
            <a:ext cx="301202" cy="301202"/>
            <a:chOff x="4972700" y="3925047"/>
            <a:chExt cx="391388" cy="391388"/>
          </a:xfrm>
          <a:solidFill>
            <a:srgbClr val="FAB117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xmlns="" id="{A7602146-CBFA-4BCC-95AF-13B551D48F35}"/>
                </a:ext>
              </a:extLst>
            </p:cNvPr>
            <p:cNvSpPr/>
            <p:nvPr/>
          </p:nvSpPr>
          <p:spPr>
            <a:xfrm>
              <a:off x="4972700" y="3925047"/>
              <a:ext cx="391388" cy="3913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46" name="Chevron 46">
              <a:extLst>
                <a:ext uri="{FF2B5EF4-FFF2-40B4-BE49-F238E27FC236}">
                  <a16:creationId xmlns:a16="http://schemas.microsoft.com/office/drawing/2014/main" xmlns="" id="{1C9ABD64-5BDC-42F4-9FEA-4F3EDDB8A28F}"/>
                </a:ext>
              </a:extLst>
            </p:cNvPr>
            <p:cNvSpPr/>
            <p:nvPr/>
          </p:nvSpPr>
          <p:spPr>
            <a:xfrm>
              <a:off x="5096925" y="4011172"/>
              <a:ext cx="157394" cy="215077"/>
            </a:xfrm>
            <a:prstGeom prst="chevron">
              <a:avLst>
                <a:gd name="adj" fmla="val 599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A92ED3C4-77B9-49AE-8C72-34CB37AF5227}"/>
              </a:ext>
            </a:extLst>
          </p:cNvPr>
          <p:cNvSpPr txBox="1"/>
          <p:nvPr/>
        </p:nvSpPr>
        <p:spPr>
          <a:xfrm>
            <a:off x="6380981" y="1834764"/>
            <a:ext cx="518945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rgbClr val="00B0F0"/>
                </a:solidFill>
                <a:cs typeface="Arial" pitchFamily="34" charset="0"/>
              </a:rPr>
              <a:t>Contents Here</a:t>
            </a:r>
            <a:endParaRPr lang="ko-KR" altLang="en-US" sz="1600" b="1" dirty="0">
              <a:solidFill>
                <a:srgbClr val="00B0F0"/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EF371364-A9C9-4932-93CA-34F79956E62C}"/>
              </a:ext>
            </a:extLst>
          </p:cNvPr>
          <p:cNvSpPr txBox="1"/>
          <p:nvPr/>
        </p:nvSpPr>
        <p:spPr>
          <a:xfrm>
            <a:off x="6380983" y="2198099"/>
            <a:ext cx="5189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B0F0"/>
                </a:solidFill>
                <a:cs typeface="Arial" pitchFamily="34" charset="0"/>
              </a:rPr>
              <a:t>Get a modern PowerPoint  Presentation that is beautifully designed. Easy to change colors, photos and Text. You can simply impress your audience and add a unique zing and appeal to your Presentations.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66" y="1645841"/>
            <a:ext cx="5008443" cy="450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06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xmlns="" id="{9827F1FE-01EA-4ECD-AFF7-704129170E0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xmlns="" id="{FF13923C-C486-4193-8E66-06DFFBC78B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xmlns="" id="{9E9F48FD-BFC4-43B3-A935-0519F2EB30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xmlns="" id="{A4CC750D-257D-421D-8238-85AF7CEC11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D394F13-9AE1-4A0E-A36D-007BC81278E6}"/>
              </a:ext>
            </a:extLst>
          </p:cNvPr>
          <p:cNvSpPr/>
          <p:nvPr/>
        </p:nvSpPr>
        <p:spPr>
          <a:xfrm>
            <a:off x="528174" y="5108713"/>
            <a:ext cx="2351878" cy="1421296"/>
          </a:xfrm>
          <a:prstGeom prst="rect">
            <a:avLst/>
          </a:prstGeom>
          <a:solidFill>
            <a:srgbClr val="FAB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83C3668-425E-42AF-9153-D85AB10265DB}"/>
              </a:ext>
            </a:extLst>
          </p:cNvPr>
          <p:cNvSpPr/>
          <p:nvPr/>
        </p:nvSpPr>
        <p:spPr>
          <a:xfrm>
            <a:off x="3456097" y="5108713"/>
            <a:ext cx="2351878" cy="1421296"/>
          </a:xfrm>
          <a:prstGeom prst="rect">
            <a:avLst/>
          </a:prstGeom>
          <a:solidFill>
            <a:srgbClr val="FAB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D26BE9F-9D45-4C7C-A246-22793B8AAD0C}"/>
              </a:ext>
            </a:extLst>
          </p:cNvPr>
          <p:cNvSpPr/>
          <p:nvPr/>
        </p:nvSpPr>
        <p:spPr>
          <a:xfrm>
            <a:off x="6384020" y="5108713"/>
            <a:ext cx="2351878" cy="1421296"/>
          </a:xfrm>
          <a:prstGeom prst="rect">
            <a:avLst/>
          </a:prstGeom>
          <a:solidFill>
            <a:srgbClr val="FAB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F119262-45B7-4469-A336-2808D4AD9C0B}"/>
              </a:ext>
            </a:extLst>
          </p:cNvPr>
          <p:cNvSpPr/>
          <p:nvPr/>
        </p:nvSpPr>
        <p:spPr>
          <a:xfrm>
            <a:off x="9311944" y="5108713"/>
            <a:ext cx="2351878" cy="1421296"/>
          </a:xfrm>
          <a:prstGeom prst="rect">
            <a:avLst/>
          </a:prstGeom>
          <a:solidFill>
            <a:srgbClr val="FAB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xmlns="" id="{B26D704A-FE80-4DA1-86D1-53F1604806D2}"/>
              </a:ext>
            </a:extLst>
          </p:cNvPr>
          <p:cNvSpPr/>
          <p:nvPr/>
        </p:nvSpPr>
        <p:spPr>
          <a:xfrm>
            <a:off x="3609120" y="1908311"/>
            <a:ext cx="2045829" cy="4502428"/>
          </a:xfrm>
          <a:prstGeom prst="frame">
            <a:avLst>
              <a:gd name="adj1" fmla="val 15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DD25093-A3CF-46CC-91B3-EAE419F70B29}"/>
              </a:ext>
            </a:extLst>
          </p:cNvPr>
          <p:cNvSpPr txBox="1"/>
          <p:nvPr/>
        </p:nvSpPr>
        <p:spPr>
          <a:xfrm>
            <a:off x="751866" y="5267731"/>
            <a:ext cx="190449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itchFamily="34" charset="0"/>
              </a:rPr>
              <a:t>COURSE MENU A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B0A765C-1E69-4D9D-ABE2-F26581F9DCE4}"/>
              </a:ext>
            </a:extLst>
          </p:cNvPr>
          <p:cNvSpPr txBox="1"/>
          <p:nvPr/>
        </p:nvSpPr>
        <p:spPr>
          <a:xfrm>
            <a:off x="3679789" y="5267731"/>
            <a:ext cx="190449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itchFamily="34" charset="0"/>
              </a:rPr>
              <a:t>COURSE MENU B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B613EB7-EF72-4591-BE7E-CBBE1D0993E9}"/>
              </a:ext>
            </a:extLst>
          </p:cNvPr>
          <p:cNvSpPr txBox="1"/>
          <p:nvPr/>
        </p:nvSpPr>
        <p:spPr>
          <a:xfrm>
            <a:off x="6607712" y="5267731"/>
            <a:ext cx="190449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itchFamily="34" charset="0"/>
              </a:rPr>
              <a:t>COURSE MENU C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296AD70-91DE-46E7-9B07-2559FE78E3B3}"/>
              </a:ext>
            </a:extLst>
          </p:cNvPr>
          <p:cNvSpPr txBox="1"/>
          <p:nvPr/>
        </p:nvSpPr>
        <p:spPr>
          <a:xfrm>
            <a:off x="9535636" y="5267731"/>
            <a:ext cx="190449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itchFamily="34" charset="0"/>
              </a:rPr>
              <a:t>COURSE MENU D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xmlns="" id="{BCF3A6BA-0DC1-4599-9DC8-01B44A353FE9}"/>
              </a:ext>
            </a:extLst>
          </p:cNvPr>
          <p:cNvSpPr/>
          <p:nvPr/>
        </p:nvSpPr>
        <p:spPr>
          <a:xfrm>
            <a:off x="681199" y="1908311"/>
            <a:ext cx="2045829" cy="4502428"/>
          </a:xfrm>
          <a:prstGeom prst="frame">
            <a:avLst>
              <a:gd name="adj1" fmla="val 15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xmlns="" id="{DF2DA0C9-564D-45B8-82CC-F5848C12BD0B}"/>
              </a:ext>
            </a:extLst>
          </p:cNvPr>
          <p:cNvSpPr/>
          <p:nvPr/>
        </p:nvSpPr>
        <p:spPr>
          <a:xfrm>
            <a:off x="6537043" y="1908311"/>
            <a:ext cx="2045829" cy="4502428"/>
          </a:xfrm>
          <a:prstGeom prst="frame">
            <a:avLst>
              <a:gd name="adj1" fmla="val 15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xmlns="" id="{3103404B-9B84-42C2-BE00-9EF7044419EB}"/>
              </a:ext>
            </a:extLst>
          </p:cNvPr>
          <p:cNvSpPr/>
          <p:nvPr/>
        </p:nvSpPr>
        <p:spPr>
          <a:xfrm>
            <a:off x="9464966" y="1908311"/>
            <a:ext cx="2045829" cy="4502428"/>
          </a:xfrm>
          <a:prstGeom prst="frame">
            <a:avLst>
              <a:gd name="adj1" fmla="val 15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63768376-AB76-4582-86B7-B1C232F19C6B}"/>
              </a:ext>
            </a:extLst>
          </p:cNvPr>
          <p:cNvSpPr txBox="1"/>
          <p:nvPr/>
        </p:nvSpPr>
        <p:spPr>
          <a:xfrm>
            <a:off x="3319671" y="214793"/>
            <a:ext cx="556308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rgbClr val="00B0F0"/>
                </a:solidFill>
                <a:cs typeface="Arial" pitchFamily="34" charset="0"/>
              </a:rPr>
              <a:t>AWESOME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3B9CEFE-A774-40BD-8C9C-102609B2C037}"/>
              </a:ext>
            </a:extLst>
          </p:cNvPr>
          <p:cNvSpPr txBox="1"/>
          <p:nvPr/>
        </p:nvSpPr>
        <p:spPr>
          <a:xfrm>
            <a:off x="3319671" y="861955"/>
            <a:ext cx="556308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rgbClr val="00B0F0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rgbClr val="00B0F0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D5E07FA9-7244-41B8-84D0-3D1381182B0D}"/>
              </a:ext>
            </a:extLst>
          </p:cNvPr>
          <p:cNvGrpSpPr/>
          <p:nvPr/>
        </p:nvGrpSpPr>
        <p:grpSpPr>
          <a:xfrm>
            <a:off x="718547" y="5575508"/>
            <a:ext cx="1964188" cy="687213"/>
            <a:chOff x="-475010" y="1114178"/>
            <a:chExt cx="4241713" cy="68721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8A5A085A-CE69-4AD6-864D-5A45656E5E46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1BE42B99-ADD4-4B7C-83F6-3C3788AFFBE7}"/>
                </a:ext>
              </a:extLst>
            </p:cNvPr>
            <p:cNvSpPr txBox="1"/>
            <p:nvPr/>
          </p:nvSpPr>
          <p:spPr>
            <a:xfrm>
              <a:off x="-475010" y="1339726"/>
              <a:ext cx="42262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83D09539-7FEE-496A-9BAF-00F18684FAD6}"/>
              </a:ext>
            </a:extLst>
          </p:cNvPr>
          <p:cNvGrpSpPr/>
          <p:nvPr/>
        </p:nvGrpSpPr>
        <p:grpSpPr>
          <a:xfrm>
            <a:off x="3648297" y="5575508"/>
            <a:ext cx="1964188" cy="687213"/>
            <a:chOff x="-475010" y="1114178"/>
            <a:chExt cx="4241713" cy="68721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0EB4ED94-1007-4316-9700-2DB37E4D02C9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9A64A5DE-A46E-4129-AC26-5366628E2DC0}"/>
                </a:ext>
              </a:extLst>
            </p:cNvPr>
            <p:cNvSpPr txBox="1"/>
            <p:nvPr/>
          </p:nvSpPr>
          <p:spPr>
            <a:xfrm>
              <a:off x="-475010" y="1339726"/>
              <a:ext cx="42262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9BE61B1E-BB3D-44DA-B700-FA5E118DB969}"/>
              </a:ext>
            </a:extLst>
          </p:cNvPr>
          <p:cNvGrpSpPr/>
          <p:nvPr/>
        </p:nvGrpSpPr>
        <p:grpSpPr>
          <a:xfrm>
            <a:off x="6578047" y="5575508"/>
            <a:ext cx="1964188" cy="687213"/>
            <a:chOff x="-475010" y="1114178"/>
            <a:chExt cx="4241713" cy="68721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69FE8B4A-BFF9-4126-85E4-E2A288C7D254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816E3103-F674-4EEE-8BB6-B49B1A34A081}"/>
                </a:ext>
              </a:extLst>
            </p:cNvPr>
            <p:cNvSpPr txBox="1"/>
            <p:nvPr/>
          </p:nvSpPr>
          <p:spPr>
            <a:xfrm>
              <a:off x="-475010" y="1339726"/>
              <a:ext cx="42262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F395D2C2-CBBE-43D0-A171-7C6EDDB9998D}"/>
              </a:ext>
            </a:extLst>
          </p:cNvPr>
          <p:cNvGrpSpPr/>
          <p:nvPr/>
        </p:nvGrpSpPr>
        <p:grpSpPr>
          <a:xfrm>
            <a:off x="9507796" y="5575508"/>
            <a:ext cx="1964188" cy="687213"/>
            <a:chOff x="-475010" y="1114178"/>
            <a:chExt cx="4241713" cy="68721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A6015C25-071D-4B6A-BDF9-1B7A8269801F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FDFC2380-BA02-450D-8B2F-E7E5D0E0E5B3}"/>
                </a:ext>
              </a:extLst>
            </p:cNvPr>
            <p:cNvSpPr txBox="1"/>
            <p:nvPr/>
          </p:nvSpPr>
          <p:spPr>
            <a:xfrm>
              <a:off x="-475010" y="1339726"/>
              <a:ext cx="42262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66" y="162763"/>
            <a:ext cx="1563750" cy="1473750"/>
          </a:xfrm>
          <a:prstGeom prst="rect">
            <a:avLst/>
          </a:prstGeom>
        </p:spPr>
      </p:pic>
      <p:pic>
        <p:nvPicPr>
          <p:cNvPr id="33" name="Imagen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904853" y="58565"/>
            <a:ext cx="1630685" cy="153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7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49">
            <a:extLst>
              <a:ext uri="{FF2B5EF4-FFF2-40B4-BE49-F238E27FC236}">
                <a16:creationId xmlns:a16="http://schemas.microsoft.com/office/drawing/2014/main" xmlns="" id="{A7967855-DE95-4312-9AB4-6745707E0E67}"/>
              </a:ext>
            </a:extLst>
          </p:cNvPr>
          <p:cNvSpPr/>
          <p:nvPr/>
        </p:nvSpPr>
        <p:spPr>
          <a:xfrm>
            <a:off x="916179" y="3777966"/>
            <a:ext cx="2232000" cy="2232838"/>
          </a:xfrm>
          <a:prstGeom prst="roundRect">
            <a:avLst>
              <a:gd name="adj" fmla="val 9373"/>
            </a:avLst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Rounded Rectangle 51">
            <a:extLst>
              <a:ext uri="{FF2B5EF4-FFF2-40B4-BE49-F238E27FC236}">
                <a16:creationId xmlns:a16="http://schemas.microsoft.com/office/drawing/2014/main" xmlns="" id="{1D9F3C2A-93F4-432D-B19E-C9763C6B1DB1}"/>
              </a:ext>
            </a:extLst>
          </p:cNvPr>
          <p:cNvSpPr/>
          <p:nvPr/>
        </p:nvSpPr>
        <p:spPr>
          <a:xfrm>
            <a:off x="3618950" y="3777966"/>
            <a:ext cx="2232000" cy="2232838"/>
          </a:xfrm>
          <a:prstGeom prst="roundRect">
            <a:avLst>
              <a:gd name="adj" fmla="val 9373"/>
            </a:avLst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ounded Rectangle 52">
            <a:extLst>
              <a:ext uri="{FF2B5EF4-FFF2-40B4-BE49-F238E27FC236}">
                <a16:creationId xmlns:a16="http://schemas.microsoft.com/office/drawing/2014/main" xmlns="" id="{45E582F3-463E-40D2-82E2-7F153F1F01C1}"/>
              </a:ext>
            </a:extLst>
          </p:cNvPr>
          <p:cNvSpPr/>
          <p:nvPr/>
        </p:nvSpPr>
        <p:spPr>
          <a:xfrm>
            <a:off x="6321721" y="3777966"/>
            <a:ext cx="2232000" cy="2232838"/>
          </a:xfrm>
          <a:prstGeom prst="roundRect">
            <a:avLst>
              <a:gd name="adj" fmla="val 9373"/>
            </a:avLst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ounded Rectangle 53">
            <a:extLst>
              <a:ext uri="{FF2B5EF4-FFF2-40B4-BE49-F238E27FC236}">
                <a16:creationId xmlns:a16="http://schemas.microsoft.com/office/drawing/2014/main" xmlns="" id="{141F8143-9E44-4067-B43F-746509FBC475}"/>
              </a:ext>
            </a:extLst>
          </p:cNvPr>
          <p:cNvSpPr/>
          <p:nvPr/>
        </p:nvSpPr>
        <p:spPr>
          <a:xfrm>
            <a:off x="9024491" y="3777966"/>
            <a:ext cx="2232000" cy="2232838"/>
          </a:xfrm>
          <a:prstGeom prst="roundRect">
            <a:avLst>
              <a:gd name="adj" fmla="val 9373"/>
            </a:avLst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Rounded Rectangle 21">
            <a:extLst>
              <a:ext uri="{FF2B5EF4-FFF2-40B4-BE49-F238E27FC236}">
                <a16:creationId xmlns:a16="http://schemas.microsoft.com/office/drawing/2014/main" xmlns="" id="{7924D3C5-AFFE-405E-8950-07932166EA7A}"/>
              </a:ext>
            </a:extLst>
          </p:cNvPr>
          <p:cNvSpPr/>
          <p:nvPr/>
        </p:nvSpPr>
        <p:spPr>
          <a:xfrm>
            <a:off x="9636491" y="3356335"/>
            <a:ext cx="1008000" cy="828000"/>
          </a:xfrm>
          <a:prstGeom prst="roundRect">
            <a:avLst>
              <a:gd name="adj" fmla="val 1700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Rounded Rectangle 46">
            <a:extLst>
              <a:ext uri="{FF2B5EF4-FFF2-40B4-BE49-F238E27FC236}">
                <a16:creationId xmlns:a16="http://schemas.microsoft.com/office/drawing/2014/main" xmlns="" id="{FBBDDA8A-6007-4763-9E80-1246F2531DB0}"/>
              </a:ext>
            </a:extLst>
          </p:cNvPr>
          <p:cNvSpPr/>
          <p:nvPr/>
        </p:nvSpPr>
        <p:spPr>
          <a:xfrm>
            <a:off x="1528179" y="3356335"/>
            <a:ext cx="1008000" cy="828000"/>
          </a:xfrm>
          <a:prstGeom prst="roundRect">
            <a:avLst>
              <a:gd name="adj" fmla="val 1700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" name="Rounded Rectangle 47">
            <a:extLst>
              <a:ext uri="{FF2B5EF4-FFF2-40B4-BE49-F238E27FC236}">
                <a16:creationId xmlns:a16="http://schemas.microsoft.com/office/drawing/2014/main" xmlns="" id="{9B0DDB14-B210-43DA-8513-E50D7B0F2330}"/>
              </a:ext>
            </a:extLst>
          </p:cNvPr>
          <p:cNvSpPr/>
          <p:nvPr/>
        </p:nvSpPr>
        <p:spPr>
          <a:xfrm>
            <a:off x="4230950" y="3356335"/>
            <a:ext cx="1008000" cy="828000"/>
          </a:xfrm>
          <a:prstGeom prst="roundRect">
            <a:avLst>
              <a:gd name="adj" fmla="val 1700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0" name="Rounded Rectangle 48">
            <a:extLst>
              <a:ext uri="{FF2B5EF4-FFF2-40B4-BE49-F238E27FC236}">
                <a16:creationId xmlns:a16="http://schemas.microsoft.com/office/drawing/2014/main" xmlns="" id="{A63ABEF7-FA72-4233-BBE2-9AA92B9223D8}"/>
              </a:ext>
            </a:extLst>
          </p:cNvPr>
          <p:cNvSpPr/>
          <p:nvPr/>
        </p:nvSpPr>
        <p:spPr>
          <a:xfrm>
            <a:off x="6933721" y="3356335"/>
            <a:ext cx="1008000" cy="828000"/>
          </a:xfrm>
          <a:prstGeom prst="roundRect">
            <a:avLst>
              <a:gd name="adj" fmla="val 1700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4504AABE-309E-4288-AAC1-A552BC5FF94C}"/>
              </a:ext>
            </a:extLst>
          </p:cNvPr>
          <p:cNvGrpSpPr/>
          <p:nvPr/>
        </p:nvGrpSpPr>
        <p:grpSpPr>
          <a:xfrm>
            <a:off x="1136034" y="4405677"/>
            <a:ext cx="1792290" cy="1378351"/>
            <a:chOff x="6728048" y="3326250"/>
            <a:chExt cx="1728192" cy="124774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4ADA96B8-0F14-4EBA-8E33-5D9D7808DDCC}"/>
                </a:ext>
              </a:extLst>
            </p:cNvPr>
            <p:cNvSpPr txBox="1"/>
            <p:nvPr/>
          </p:nvSpPr>
          <p:spPr>
            <a:xfrm>
              <a:off x="6728048" y="3654572"/>
              <a:ext cx="1728192" cy="9194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18F4F10A-3B18-4C6B-973D-DD65D12B3F7C}"/>
                </a:ext>
              </a:extLst>
            </p:cNvPr>
            <p:cNvSpPr txBox="1"/>
            <p:nvPr/>
          </p:nvSpPr>
          <p:spPr>
            <a:xfrm>
              <a:off x="6728048" y="3326250"/>
              <a:ext cx="1728192" cy="278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STRENGTHS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CB2D824A-2F96-48EC-9A81-786A4FA20D64}"/>
              </a:ext>
            </a:extLst>
          </p:cNvPr>
          <p:cNvGrpSpPr/>
          <p:nvPr/>
        </p:nvGrpSpPr>
        <p:grpSpPr>
          <a:xfrm>
            <a:off x="3838806" y="4405677"/>
            <a:ext cx="1792290" cy="1378351"/>
            <a:chOff x="6728048" y="3326250"/>
            <a:chExt cx="1728192" cy="124774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80EB8FF9-E80E-4B05-AC17-DF5552E74F8D}"/>
                </a:ext>
              </a:extLst>
            </p:cNvPr>
            <p:cNvSpPr txBox="1"/>
            <p:nvPr/>
          </p:nvSpPr>
          <p:spPr>
            <a:xfrm>
              <a:off x="6728048" y="3654572"/>
              <a:ext cx="1728192" cy="9194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F7C70FBA-B132-4308-9E69-36E72253403C}"/>
                </a:ext>
              </a:extLst>
            </p:cNvPr>
            <p:cNvSpPr txBox="1"/>
            <p:nvPr/>
          </p:nvSpPr>
          <p:spPr>
            <a:xfrm>
              <a:off x="6728048" y="3326250"/>
              <a:ext cx="1728192" cy="278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WEAKNESS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9DE2E86B-C1FE-4955-9F64-82B215157C61}"/>
              </a:ext>
            </a:extLst>
          </p:cNvPr>
          <p:cNvGrpSpPr/>
          <p:nvPr/>
        </p:nvGrpSpPr>
        <p:grpSpPr>
          <a:xfrm>
            <a:off x="6541576" y="4405677"/>
            <a:ext cx="1792290" cy="1378351"/>
            <a:chOff x="6728048" y="3326250"/>
            <a:chExt cx="1728192" cy="124774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3B22AA47-9EF6-4D00-9D89-3CE2D8F86725}"/>
                </a:ext>
              </a:extLst>
            </p:cNvPr>
            <p:cNvSpPr txBox="1"/>
            <p:nvPr/>
          </p:nvSpPr>
          <p:spPr>
            <a:xfrm>
              <a:off x="6728048" y="3654572"/>
              <a:ext cx="1728192" cy="9194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AA25328C-97EC-432B-B786-5C72D3270B70}"/>
                </a:ext>
              </a:extLst>
            </p:cNvPr>
            <p:cNvSpPr txBox="1"/>
            <p:nvPr/>
          </p:nvSpPr>
          <p:spPr>
            <a:xfrm>
              <a:off x="6728048" y="3326250"/>
              <a:ext cx="1728192" cy="278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OPPORTUNITIES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03079BC6-C274-4A94-BF4D-876AC8F41B85}"/>
              </a:ext>
            </a:extLst>
          </p:cNvPr>
          <p:cNvGrpSpPr/>
          <p:nvPr/>
        </p:nvGrpSpPr>
        <p:grpSpPr>
          <a:xfrm>
            <a:off x="9244346" y="4405677"/>
            <a:ext cx="1792290" cy="1378351"/>
            <a:chOff x="6728048" y="3326250"/>
            <a:chExt cx="1728192" cy="124774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8BA9D56A-E932-4879-BCD1-031A74435586}"/>
                </a:ext>
              </a:extLst>
            </p:cNvPr>
            <p:cNvSpPr txBox="1"/>
            <p:nvPr/>
          </p:nvSpPr>
          <p:spPr>
            <a:xfrm>
              <a:off x="6728048" y="3654572"/>
              <a:ext cx="1728192" cy="9194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9942E617-7B7A-4C25-A0A5-7981F1F282F3}"/>
                </a:ext>
              </a:extLst>
            </p:cNvPr>
            <p:cNvSpPr txBox="1"/>
            <p:nvPr/>
          </p:nvSpPr>
          <p:spPr>
            <a:xfrm>
              <a:off x="6728048" y="3326250"/>
              <a:ext cx="1728192" cy="278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THREATS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EF68509D-7BBD-478A-B102-7F3FE79FEDB1}"/>
              </a:ext>
            </a:extLst>
          </p:cNvPr>
          <p:cNvSpPr txBox="1"/>
          <p:nvPr/>
        </p:nvSpPr>
        <p:spPr>
          <a:xfrm>
            <a:off x="1715781" y="3393246"/>
            <a:ext cx="632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S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A3841F4F-23FB-48E0-B5C9-D4FFFF19E85E}"/>
              </a:ext>
            </a:extLst>
          </p:cNvPr>
          <p:cNvSpPr txBox="1"/>
          <p:nvPr/>
        </p:nvSpPr>
        <p:spPr>
          <a:xfrm>
            <a:off x="4418552" y="3393246"/>
            <a:ext cx="632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W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948DA3C4-6E21-4B0C-A61C-78398935E7F8}"/>
              </a:ext>
            </a:extLst>
          </p:cNvPr>
          <p:cNvSpPr txBox="1"/>
          <p:nvPr/>
        </p:nvSpPr>
        <p:spPr>
          <a:xfrm>
            <a:off x="7121323" y="3393246"/>
            <a:ext cx="632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O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10532058-2977-4E6C-B817-8AF90708B61E}"/>
              </a:ext>
            </a:extLst>
          </p:cNvPr>
          <p:cNvSpPr txBox="1"/>
          <p:nvPr/>
        </p:nvSpPr>
        <p:spPr>
          <a:xfrm>
            <a:off x="9824093" y="3393246"/>
            <a:ext cx="632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T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7" name="그룹 3">
            <a:extLst>
              <a:ext uri="{FF2B5EF4-FFF2-40B4-BE49-F238E27FC236}">
                <a16:creationId xmlns:a16="http://schemas.microsoft.com/office/drawing/2014/main" xmlns="" id="{28854F3A-F6EB-4C4F-9AC5-909B71ECD7D1}"/>
              </a:ext>
            </a:extLst>
          </p:cNvPr>
          <p:cNvGrpSpPr/>
          <p:nvPr/>
        </p:nvGrpSpPr>
        <p:grpSpPr>
          <a:xfrm>
            <a:off x="3832326" y="1815886"/>
            <a:ext cx="4527351" cy="720000"/>
            <a:chOff x="3874689" y="1815886"/>
            <a:chExt cx="4527351" cy="7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5543EC05-7542-4881-A13D-4F78CDE8771D}"/>
                </a:ext>
              </a:extLst>
            </p:cNvPr>
            <p:cNvSpPr/>
            <p:nvPr userDrawn="1"/>
          </p:nvSpPr>
          <p:spPr>
            <a:xfrm>
              <a:off x="3874689" y="1815886"/>
              <a:ext cx="720000" cy="72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B0244EA6-0483-4910-97AC-BC2506E41EF5}"/>
                </a:ext>
              </a:extLst>
            </p:cNvPr>
            <p:cNvSpPr/>
            <p:nvPr userDrawn="1"/>
          </p:nvSpPr>
          <p:spPr>
            <a:xfrm>
              <a:off x="5143806" y="1815886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4045DD65-C40B-46FB-8F5D-C26FE0C08AB2}"/>
                </a:ext>
              </a:extLst>
            </p:cNvPr>
            <p:cNvSpPr/>
            <p:nvPr userDrawn="1"/>
          </p:nvSpPr>
          <p:spPr>
            <a:xfrm>
              <a:off x="6412923" y="1815886"/>
              <a:ext cx="720000" cy="72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5E9BE501-838F-49C8-8828-DB7E7C9102FF}"/>
                </a:ext>
              </a:extLst>
            </p:cNvPr>
            <p:cNvSpPr/>
            <p:nvPr userDrawn="1"/>
          </p:nvSpPr>
          <p:spPr>
            <a:xfrm>
              <a:off x="7682040" y="1815886"/>
              <a:ext cx="720000" cy="72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16F32FFE-566A-4B03-A71B-FE9AA0F19FB9}"/>
                </a:ext>
              </a:extLst>
            </p:cNvPr>
            <p:cNvSpPr txBox="1"/>
            <p:nvPr/>
          </p:nvSpPr>
          <p:spPr>
            <a:xfrm>
              <a:off x="3918290" y="1873894"/>
              <a:ext cx="632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S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2EE96CC5-A9CA-4347-8CFF-A30BA484192C}"/>
                </a:ext>
              </a:extLst>
            </p:cNvPr>
            <p:cNvSpPr txBox="1"/>
            <p:nvPr/>
          </p:nvSpPr>
          <p:spPr>
            <a:xfrm>
              <a:off x="5187407" y="1873894"/>
              <a:ext cx="632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W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FFEB3C38-FBEF-4294-A889-1329E3C5D40E}"/>
                </a:ext>
              </a:extLst>
            </p:cNvPr>
            <p:cNvSpPr txBox="1"/>
            <p:nvPr/>
          </p:nvSpPr>
          <p:spPr>
            <a:xfrm>
              <a:off x="6456524" y="1873894"/>
              <a:ext cx="632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O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58009BB8-B6D4-48FE-8D19-6A1E8CD8363C}"/>
                </a:ext>
              </a:extLst>
            </p:cNvPr>
            <p:cNvSpPr txBox="1"/>
            <p:nvPr/>
          </p:nvSpPr>
          <p:spPr>
            <a:xfrm>
              <a:off x="7725641" y="1873894"/>
              <a:ext cx="632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T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36" name="Elbow Connector 41">
            <a:extLst>
              <a:ext uri="{FF2B5EF4-FFF2-40B4-BE49-F238E27FC236}">
                <a16:creationId xmlns:a16="http://schemas.microsoft.com/office/drawing/2014/main" xmlns="" id="{022B7013-0B94-46A2-AED1-A2EBE4F0671D}"/>
              </a:ext>
            </a:extLst>
          </p:cNvPr>
          <p:cNvCxnSpPr>
            <a:cxnSpLocks/>
            <a:stCxn id="29" idx="2"/>
          </p:cNvCxnSpPr>
          <p:nvPr/>
        </p:nvCxnSpPr>
        <p:spPr>
          <a:xfrm rot="5400000">
            <a:off x="4691218" y="2586111"/>
            <a:ext cx="820450" cy="720000"/>
          </a:xfrm>
          <a:prstGeom prst="bentConnector3">
            <a:avLst/>
          </a:prstGeom>
          <a:ln w="25400">
            <a:solidFill>
              <a:schemeClr val="accent2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42">
            <a:extLst>
              <a:ext uri="{FF2B5EF4-FFF2-40B4-BE49-F238E27FC236}">
                <a16:creationId xmlns:a16="http://schemas.microsoft.com/office/drawing/2014/main" xmlns="" id="{DA6E4E8A-3244-4E26-9E06-DA4DA218B502}"/>
              </a:ext>
            </a:extLst>
          </p:cNvPr>
          <p:cNvCxnSpPr>
            <a:stCxn id="30" idx="2"/>
          </p:cNvCxnSpPr>
          <p:nvPr/>
        </p:nvCxnSpPr>
        <p:spPr>
          <a:xfrm rot="16200000" flipH="1">
            <a:off x="6680335" y="2586110"/>
            <a:ext cx="820448" cy="72000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3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40">
            <a:extLst>
              <a:ext uri="{FF2B5EF4-FFF2-40B4-BE49-F238E27FC236}">
                <a16:creationId xmlns:a16="http://schemas.microsoft.com/office/drawing/2014/main" xmlns="" id="{3B613ACA-4C5C-4947-86DC-2153A3C3D28D}"/>
              </a:ext>
            </a:extLst>
          </p:cNvPr>
          <p:cNvCxnSpPr>
            <a:cxnSpLocks/>
          </p:cNvCxnSpPr>
          <p:nvPr/>
        </p:nvCxnSpPr>
        <p:spPr>
          <a:xfrm rot="5400000">
            <a:off x="2677957" y="1820200"/>
            <a:ext cx="857360" cy="216000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1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40">
            <a:extLst>
              <a:ext uri="{FF2B5EF4-FFF2-40B4-BE49-F238E27FC236}">
                <a16:creationId xmlns:a16="http://schemas.microsoft.com/office/drawing/2014/main" xmlns="" id="{23C992FC-52D4-47E8-A8AC-3CF050A676DD}"/>
              </a:ext>
            </a:extLst>
          </p:cNvPr>
          <p:cNvCxnSpPr>
            <a:cxnSpLocks/>
          </p:cNvCxnSpPr>
          <p:nvPr/>
        </p:nvCxnSpPr>
        <p:spPr>
          <a:xfrm rot="16200000" flipH="1">
            <a:off x="8656683" y="1820200"/>
            <a:ext cx="857360" cy="216000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33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4C3B793-A7A3-49BA-ADF6-151B5E79E5DB}"/>
              </a:ext>
            </a:extLst>
          </p:cNvPr>
          <p:cNvSpPr txBox="1"/>
          <p:nvPr/>
        </p:nvSpPr>
        <p:spPr>
          <a:xfrm>
            <a:off x="534948" y="3953654"/>
            <a:ext cx="415047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2E2D181-13A1-4ED3-BE4B-F60BE6B00461}"/>
              </a:ext>
            </a:extLst>
          </p:cNvPr>
          <p:cNvSpPr txBox="1"/>
          <p:nvPr/>
        </p:nvSpPr>
        <p:spPr>
          <a:xfrm>
            <a:off x="534948" y="4600816"/>
            <a:ext cx="415047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5CA4A92-23F2-43CF-9A49-F918741D748F}"/>
              </a:ext>
            </a:extLst>
          </p:cNvPr>
          <p:cNvSpPr txBox="1"/>
          <p:nvPr/>
        </p:nvSpPr>
        <p:spPr>
          <a:xfrm>
            <a:off x="534948" y="5063311"/>
            <a:ext cx="415047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dirty="0">
                <a:solidFill>
                  <a:srgbClr val="FFC000"/>
                </a:solidFill>
                <a:cs typeface="Arial" pitchFamily="34" charset="0"/>
              </a:rPr>
              <a:t>RESTAURANT</a:t>
            </a:r>
            <a:endParaRPr lang="ko-KR" altLang="en-US" sz="3200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454B0611-B7F8-4E7F-8371-087B83AF21F9}"/>
              </a:ext>
            </a:extLst>
          </p:cNvPr>
          <p:cNvSpPr txBox="1"/>
          <p:nvPr/>
        </p:nvSpPr>
        <p:spPr>
          <a:xfrm>
            <a:off x="435133" y="1468451"/>
            <a:ext cx="189507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1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9F969C0-C4ED-4B91-8249-37988E278DA3}"/>
              </a:ext>
            </a:extLst>
          </p:cNvPr>
          <p:cNvSpPr txBox="1"/>
          <p:nvPr/>
        </p:nvSpPr>
        <p:spPr>
          <a:xfrm>
            <a:off x="435133" y="213400"/>
            <a:ext cx="2519147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3600" b="1" dirty="0">
                <a:solidFill>
                  <a:srgbClr val="FFC000"/>
                </a:solidFill>
                <a:cs typeface="Arial" pitchFamily="34" charset="0"/>
              </a:rPr>
              <a:t>DINNER SPECIAL</a:t>
            </a:r>
            <a:endParaRPr lang="ko-KR" altLang="en-US" sz="3600" b="1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C919194E-1F23-4A4B-ADA4-3CA628486816}"/>
              </a:ext>
            </a:extLst>
          </p:cNvPr>
          <p:cNvSpPr txBox="1"/>
          <p:nvPr/>
        </p:nvSpPr>
        <p:spPr>
          <a:xfrm>
            <a:off x="534948" y="5648086"/>
            <a:ext cx="4150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EASY TO CHANGE COLORS, PHOTOS.   </a:t>
            </a:r>
            <a:endParaRPr lang="ko-KR" altLang="en-US" sz="1400" b="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00654634-1082-43C7-B89E-887C49A55ED7}"/>
              </a:ext>
            </a:extLst>
          </p:cNvPr>
          <p:cNvSpPr/>
          <p:nvPr/>
        </p:nvSpPr>
        <p:spPr>
          <a:xfrm>
            <a:off x="4924326" y="3429000"/>
            <a:ext cx="45719" cy="2926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E607629A-8257-4EBC-9EC7-92CF8B66B8A9}"/>
              </a:ext>
            </a:extLst>
          </p:cNvPr>
          <p:cNvSpPr txBox="1"/>
          <p:nvPr/>
        </p:nvSpPr>
        <p:spPr>
          <a:xfrm>
            <a:off x="5220374" y="4116402"/>
            <a:ext cx="2781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Easy to change colors, photos.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0DAC69E-7B61-4A47-A1F1-CCC8C79358B1}"/>
              </a:ext>
            </a:extLst>
          </p:cNvPr>
          <p:cNvSpPr txBox="1"/>
          <p:nvPr/>
        </p:nvSpPr>
        <p:spPr>
          <a:xfrm>
            <a:off x="5220374" y="4509958"/>
            <a:ext cx="2781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232AB37A-776B-4C44-B8D8-A2455B6067B3}"/>
              </a:ext>
            </a:extLst>
          </p:cNvPr>
          <p:cNvSpPr txBox="1"/>
          <p:nvPr/>
        </p:nvSpPr>
        <p:spPr>
          <a:xfrm>
            <a:off x="435133" y="2845658"/>
            <a:ext cx="27811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xmlns="" id="{232AB37A-776B-4C44-B8D8-A2455B6067B3}"/>
              </a:ext>
            </a:extLst>
          </p:cNvPr>
          <p:cNvSpPr txBox="1"/>
          <p:nvPr/>
        </p:nvSpPr>
        <p:spPr>
          <a:xfrm>
            <a:off x="5292999" y="5242724"/>
            <a:ext cx="27811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82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9">
            <a:extLst>
              <a:ext uri="{FF2B5EF4-FFF2-40B4-BE49-F238E27FC236}">
                <a16:creationId xmlns:a16="http://schemas.microsoft.com/office/drawing/2014/main" xmlns="" id="{0DBF1A88-8221-4D24-8DE7-952C4DCD18D0}"/>
              </a:ext>
            </a:extLst>
          </p:cNvPr>
          <p:cNvSpPr>
            <a:spLocks noEditPoints="1"/>
          </p:cNvSpPr>
          <p:nvPr/>
        </p:nvSpPr>
        <p:spPr bwMode="auto">
          <a:xfrm>
            <a:off x="625814" y="2396272"/>
            <a:ext cx="5120111" cy="3135621"/>
          </a:xfrm>
          <a:custGeom>
            <a:avLst/>
            <a:gdLst>
              <a:gd name="T0" fmla="*/ 3609 w 5720"/>
              <a:gd name="T1" fmla="*/ 2874 h 3503"/>
              <a:gd name="T2" fmla="*/ 5106 w 5720"/>
              <a:gd name="T3" fmla="*/ 1874 h 3503"/>
              <a:gd name="T4" fmla="*/ 5015 w 5720"/>
              <a:gd name="T5" fmla="*/ 1600 h 3503"/>
              <a:gd name="T6" fmla="*/ 5022 w 5720"/>
              <a:gd name="T7" fmla="*/ 1512 h 3503"/>
              <a:gd name="T8" fmla="*/ 4997 w 5720"/>
              <a:gd name="T9" fmla="*/ 1441 h 3503"/>
              <a:gd name="T10" fmla="*/ 3851 w 5720"/>
              <a:gd name="T11" fmla="*/ 701 h 3503"/>
              <a:gd name="T12" fmla="*/ 3740 w 5720"/>
              <a:gd name="T13" fmla="*/ 838 h 3503"/>
              <a:gd name="T14" fmla="*/ 3769 w 5720"/>
              <a:gd name="T15" fmla="*/ 1236 h 3503"/>
              <a:gd name="T16" fmla="*/ 3844 w 5720"/>
              <a:gd name="T17" fmla="*/ 954 h 3503"/>
              <a:gd name="T18" fmla="*/ 298 w 5720"/>
              <a:gd name="T19" fmla="*/ 240 h 3503"/>
              <a:gd name="T20" fmla="*/ 466 w 5720"/>
              <a:gd name="T21" fmla="*/ 185 h 3503"/>
              <a:gd name="T22" fmla="*/ 2104 w 5720"/>
              <a:gd name="T23" fmla="*/ 283 h 3503"/>
              <a:gd name="T24" fmla="*/ 3060 w 5720"/>
              <a:gd name="T25" fmla="*/ 354 h 3503"/>
              <a:gd name="T26" fmla="*/ 3537 w 5720"/>
              <a:gd name="T27" fmla="*/ 438 h 3503"/>
              <a:gd name="T28" fmla="*/ 3411 w 5720"/>
              <a:gd name="T29" fmla="*/ 594 h 3503"/>
              <a:gd name="T30" fmla="*/ 3731 w 5720"/>
              <a:gd name="T31" fmla="*/ 598 h 3503"/>
              <a:gd name="T32" fmla="*/ 4077 w 5720"/>
              <a:gd name="T33" fmla="*/ 643 h 3503"/>
              <a:gd name="T34" fmla="*/ 4128 w 5720"/>
              <a:gd name="T35" fmla="*/ 929 h 3503"/>
              <a:gd name="T36" fmla="*/ 4293 w 5720"/>
              <a:gd name="T37" fmla="*/ 1105 h 3503"/>
              <a:gd name="T38" fmla="*/ 4375 w 5720"/>
              <a:gd name="T39" fmla="*/ 1229 h 3503"/>
              <a:gd name="T40" fmla="*/ 4866 w 5720"/>
              <a:gd name="T41" fmla="*/ 800 h 3503"/>
              <a:gd name="T42" fmla="*/ 5313 w 5720"/>
              <a:gd name="T43" fmla="*/ 440 h 3503"/>
              <a:gd name="T44" fmla="*/ 5424 w 5720"/>
              <a:gd name="T45" fmla="*/ 127 h 3503"/>
              <a:gd name="T46" fmla="*/ 5678 w 5720"/>
              <a:gd name="T47" fmla="*/ 376 h 3503"/>
              <a:gd name="T48" fmla="*/ 5551 w 5720"/>
              <a:gd name="T49" fmla="*/ 600 h 3503"/>
              <a:gd name="T50" fmla="*/ 5446 w 5720"/>
              <a:gd name="T51" fmla="*/ 838 h 3503"/>
              <a:gd name="T52" fmla="*/ 5482 w 5720"/>
              <a:gd name="T53" fmla="*/ 970 h 3503"/>
              <a:gd name="T54" fmla="*/ 5197 w 5720"/>
              <a:gd name="T55" fmla="*/ 1183 h 3503"/>
              <a:gd name="T56" fmla="*/ 5140 w 5720"/>
              <a:gd name="T57" fmla="*/ 1434 h 3503"/>
              <a:gd name="T58" fmla="*/ 5155 w 5720"/>
              <a:gd name="T59" fmla="*/ 1538 h 3503"/>
              <a:gd name="T60" fmla="*/ 5073 w 5720"/>
              <a:gd name="T61" fmla="*/ 1600 h 3503"/>
              <a:gd name="T62" fmla="*/ 5064 w 5720"/>
              <a:gd name="T63" fmla="*/ 1701 h 3503"/>
              <a:gd name="T64" fmla="*/ 5133 w 5720"/>
              <a:gd name="T65" fmla="*/ 1976 h 3503"/>
              <a:gd name="T66" fmla="*/ 5048 w 5720"/>
              <a:gd name="T67" fmla="*/ 2083 h 3503"/>
              <a:gd name="T68" fmla="*/ 4797 w 5720"/>
              <a:gd name="T69" fmla="*/ 2347 h 3503"/>
              <a:gd name="T70" fmla="*/ 4669 w 5720"/>
              <a:gd name="T71" fmla="*/ 2505 h 3503"/>
              <a:gd name="T72" fmla="*/ 4768 w 5720"/>
              <a:gd name="T73" fmla="*/ 2923 h 3503"/>
              <a:gd name="T74" fmla="*/ 4909 w 5720"/>
              <a:gd name="T75" fmla="*/ 3414 h 3503"/>
              <a:gd name="T76" fmla="*/ 4702 w 5720"/>
              <a:gd name="T77" fmla="*/ 3350 h 3503"/>
              <a:gd name="T78" fmla="*/ 4549 w 5720"/>
              <a:gd name="T79" fmla="*/ 3112 h 3503"/>
              <a:gd name="T80" fmla="*/ 4197 w 5720"/>
              <a:gd name="T81" fmla="*/ 2905 h 3503"/>
              <a:gd name="T82" fmla="*/ 3875 w 5720"/>
              <a:gd name="T83" fmla="*/ 2863 h 3503"/>
              <a:gd name="T84" fmla="*/ 3706 w 5720"/>
              <a:gd name="T85" fmla="*/ 2885 h 3503"/>
              <a:gd name="T86" fmla="*/ 3713 w 5720"/>
              <a:gd name="T87" fmla="*/ 2952 h 3503"/>
              <a:gd name="T88" fmla="*/ 3733 w 5720"/>
              <a:gd name="T89" fmla="*/ 3043 h 3503"/>
              <a:gd name="T90" fmla="*/ 3582 w 5720"/>
              <a:gd name="T91" fmla="*/ 3038 h 3503"/>
              <a:gd name="T92" fmla="*/ 3326 w 5720"/>
              <a:gd name="T93" fmla="*/ 2989 h 3503"/>
              <a:gd name="T94" fmla="*/ 2886 w 5720"/>
              <a:gd name="T95" fmla="*/ 3140 h 3503"/>
              <a:gd name="T96" fmla="*/ 2855 w 5720"/>
              <a:gd name="T97" fmla="*/ 3160 h 3503"/>
              <a:gd name="T98" fmla="*/ 2758 w 5720"/>
              <a:gd name="T99" fmla="*/ 3334 h 3503"/>
              <a:gd name="T100" fmla="*/ 2657 w 5720"/>
              <a:gd name="T101" fmla="*/ 3458 h 3503"/>
              <a:gd name="T102" fmla="*/ 2264 w 5720"/>
              <a:gd name="T103" fmla="*/ 2936 h 3503"/>
              <a:gd name="T104" fmla="*/ 1884 w 5720"/>
              <a:gd name="T105" fmla="*/ 2901 h 3503"/>
              <a:gd name="T106" fmla="*/ 1378 w 5720"/>
              <a:gd name="T107" fmla="*/ 2652 h 3503"/>
              <a:gd name="T108" fmla="*/ 577 w 5720"/>
              <a:gd name="T109" fmla="*/ 2358 h 3503"/>
              <a:gd name="T110" fmla="*/ 344 w 5720"/>
              <a:gd name="T111" fmla="*/ 2047 h 3503"/>
              <a:gd name="T112" fmla="*/ 111 w 5720"/>
              <a:gd name="T113" fmla="*/ 1700 h 3503"/>
              <a:gd name="T114" fmla="*/ 84 w 5720"/>
              <a:gd name="T115" fmla="*/ 1530 h 3503"/>
              <a:gd name="T116" fmla="*/ 31 w 5720"/>
              <a:gd name="T117" fmla="*/ 1225 h 3503"/>
              <a:gd name="T118" fmla="*/ 98 w 5720"/>
              <a:gd name="T119" fmla="*/ 841 h 3503"/>
              <a:gd name="T120" fmla="*/ 280 w 5720"/>
              <a:gd name="T121" fmla="*/ 278 h 3503"/>
              <a:gd name="T122" fmla="*/ 433 w 5720"/>
              <a:gd name="T123" fmla="*/ 107 h 3503"/>
              <a:gd name="T124" fmla="*/ 466 w 5720"/>
              <a:gd name="T125" fmla="*/ 92 h 3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0" h="3503">
                <a:moveTo>
                  <a:pt x="3058" y="2983"/>
                </a:moveTo>
                <a:lnTo>
                  <a:pt x="3055" y="2989"/>
                </a:lnTo>
                <a:lnTo>
                  <a:pt x="3049" y="2992"/>
                </a:lnTo>
                <a:lnTo>
                  <a:pt x="3046" y="2996"/>
                </a:lnTo>
                <a:lnTo>
                  <a:pt x="3044" y="2998"/>
                </a:lnTo>
                <a:lnTo>
                  <a:pt x="3040" y="3000"/>
                </a:lnTo>
                <a:lnTo>
                  <a:pt x="3038" y="3003"/>
                </a:lnTo>
                <a:lnTo>
                  <a:pt x="3044" y="3009"/>
                </a:lnTo>
                <a:lnTo>
                  <a:pt x="3048" y="3016"/>
                </a:lnTo>
                <a:lnTo>
                  <a:pt x="3049" y="3023"/>
                </a:lnTo>
                <a:lnTo>
                  <a:pt x="3062" y="3020"/>
                </a:lnTo>
                <a:lnTo>
                  <a:pt x="3058" y="3009"/>
                </a:lnTo>
                <a:lnTo>
                  <a:pt x="3057" y="2998"/>
                </a:lnTo>
                <a:lnTo>
                  <a:pt x="3058" y="2989"/>
                </a:lnTo>
                <a:lnTo>
                  <a:pt x="3058" y="2983"/>
                </a:lnTo>
                <a:close/>
                <a:moveTo>
                  <a:pt x="4769" y="2972"/>
                </a:moveTo>
                <a:lnTo>
                  <a:pt x="4769" y="2976"/>
                </a:lnTo>
                <a:lnTo>
                  <a:pt x="4775" y="2981"/>
                </a:lnTo>
                <a:lnTo>
                  <a:pt x="4777" y="2987"/>
                </a:lnTo>
                <a:lnTo>
                  <a:pt x="4782" y="2992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6" y="2996"/>
                </a:lnTo>
                <a:lnTo>
                  <a:pt x="4786" y="2972"/>
                </a:lnTo>
                <a:lnTo>
                  <a:pt x="4769" y="2972"/>
                </a:lnTo>
                <a:close/>
                <a:moveTo>
                  <a:pt x="3617" y="2861"/>
                </a:moveTo>
                <a:lnTo>
                  <a:pt x="3613" y="2869"/>
                </a:lnTo>
                <a:lnTo>
                  <a:pt x="3609" y="2874"/>
                </a:lnTo>
                <a:lnTo>
                  <a:pt x="3604" y="2880"/>
                </a:lnTo>
                <a:lnTo>
                  <a:pt x="3597" y="2885"/>
                </a:lnTo>
                <a:lnTo>
                  <a:pt x="3597" y="2889"/>
                </a:lnTo>
                <a:lnTo>
                  <a:pt x="3637" y="2889"/>
                </a:lnTo>
                <a:lnTo>
                  <a:pt x="3640" y="2887"/>
                </a:lnTo>
                <a:lnTo>
                  <a:pt x="3642" y="2885"/>
                </a:lnTo>
                <a:lnTo>
                  <a:pt x="3648" y="2885"/>
                </a:lnTo>
                <a:lnTo>
                  <a:pt x="3653" y="2885"/>
                </a:lnTo>
                <a:lnTo>
                  <a:pt x="3655" y="2881"/>
                </a:lnTo>
                <a:lnTo>
                  <a:pt x="3657" y="2880"/>
                </a:lnTo>
                <a:lnTo>
                  <a:pt x="3658" y="2880"/>
                </a:lnTo>
                <a:lnTo>
                  <a:pt x="3660" y="2876"/>
                </a:lnTo>
                <a:lnTo>
                  <a:pt x="3660" y="2872"/>
                </a:lnTo>
                <a:lnTo>
                  <a:pt x="3648" y="2870"/>
                </a:lnTo>
                <a:lnTo>
                  <a:pt x="3638" y="2867"/>
                </a:lnTo>
                <a:lnTo>
                  <a:pt x="3629" y="2863"/>
                </a:lnTo>
                <a:lnTo>
                  <a:pt x="3617" y="2861"/>
                </a:lnTo>
                <a:close/>
                <a:moveTo>
                  <a:pt x="3875" y="2803"/>
                </a:moveTo>
                <a:lnTo>
                  <a:pt x="3875" y="2807"/>
                </a:lnTo>
                <a:lnTo>
                  <a:pt x="3875" y="2809"/>
                </a:lnTo>
                <a:lnTo>
                  <a:pt x="3877" y="2810"/>
                </a:lnTo>
                <a:lnTo>
                  <a:pt x="3877" y="2812"/>
                </a:lnTo>
                <a:lnTo>
                  <a:pt x="3878" y="2814"/>
                </a:lnTo>
                <a:lnTo>
                  <a:pt x="3878" y="2803"/>
                </a:lnTo>
                <a:lnTo>
                  <a:pt x="3875" y="2803"/>
                </a:lnTo>
                <a:close/>
                <a:moveTo>
                  <a:pt x="5124" y="1856"/>
                </a:moveTo>
                <a:lnTo>
                  <a:pt x="5120" y="1861"/>
                </a:lnTo>
                <a:lnTo>
                  <a:pt x="5118" y="1867"/>
                </a:lnTo>
                <a:lnTo>
                  <a:pt x="5115" y="1870"/>
                </a:lnTo>
                <a:lnTo>
                  <a:pt x="5111" y="1872"/>
                </a:lnTo>
                <a:lnTo>
                  <a:pt x="5106" y="1874"/>
                </a:lnTo>
                <a:lnTo>
                  <a:pt x="5100" y="1876"/>
                </a:lnTo>
                <a:lnTo>
                  <a:pt x="5095" y="1880"/>
                </a:lnTo>
                <a:lnTo>
                  <a:pt x="5095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8" y="1883"/>
                </a:lnTo>
                <a:lnTo>
                  <a:pt x="5098" y="1887"/>
                </a:lnTo>
                <a:lnTo>
                  <a:pt x="5109" y="1880"/>
                </a:lnTo>
                <a:lnTo>
                  <a:pt x="5120" y="1874"/>
                </a:lnTo>
                <a:lnTo>
                  <a:pt x="5135" y="1870"/>
                </a:lnTo>
                <a:lnTo>
                  <a:pt x="5137" y="1874"/>
                </a:lnTo>
                <a:lnTo>
                  <a:pt x="5138" y="1878"/>
                </a:lnTo>
                <a:lnTo>
                  <a:pt x="5140" y="1878"/>
                </a:lnTo>
                <a:lnTo>
                  <a:pt x="5140" y="1880"/>
                </a:lnTo>
                <a:lnTo>
                  <a:pt x="5144" y="1881"/>
                </a:lnTo>
                <a:lnTo>
                  <a:pt x="5148" y="1883"/>
                </a:lnTo>
                <a:lnTo>
                  <a:pt x="5148" y="1870"/>
                </a:lnTo>
                <a:lnTo>
                  <a:pt x="5153" y="1872"/>
                </a:lnTo>
                <a:lnTo>
                  <a:pt x="5157" y="1872"/>
                </a:lnTo>
                <a:lnTo>
                  <a:pt x="5160" y="1874"/>
                </a:lnTo>
                <a:lnTo>
                  <a:pt x="5164" y="1876"/>
                </a:lnTo>
                <a:lnTo>
                  <a:pt x="5160" y="1863"/>
                </a:lnTo>
                <a:lnTo>
                  <a:pt x="5148" y="1863"/>
                </a:lnTo>
                <a:lnTo>
                  <a:pt x="5137" y="1860"/>
                </a:lnTo>
                <a:lnTo>
                  <a:pt x="5124" y="1856"/>
                </a:lnTo>
                <a:close/>
                <a:moveTo>
                  <a:pt x="5011" y="1594"/>
                </a:moveTo>
                <a:lnTo>
                  <a:pt x="5011" y="1596"/>
                </a:lnTo>
                <a:lnTo>
                  <a:pt x="5013" y="1598"/>
                </a:lnTo>
                <a:lnTo>
                  <a:pt x="5015" y="1600"/>
                </a:lnTo>
                <a:lnTo>
                  <a:pt x="5017" y="1600"/>
                </a:lnTo>
                <a:lnTo>
                  <a:pt x="5020" y="1601"/>
                </a:lnTo>
                <a:lnTo>
                  <a:pt x="5020" y="1600"/>
                </a:lnTo>
                <a:lnTo>
                  <a:pt x="5018" y="1598"/>
                </a:lnTo>
                <a:lnTo>
                  <a:pt x="5015" y="1596"/>
                </a:lnTo>
                <a:lnTo>
                  <a:pt x="5013" y="1594"/>
                </a:lnTo>
                <a:lnTo>
                  <a:pt x="5011" y="1594"/>
                </a:lnTo>
                <a:close/>
                <a:moveTo>
                  <a:pt x="120" y="1520"/>
                </a:moveTo>
                <a:lnTo>
                  <a:pt x="120" y="1523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9"/>
                </a:lnTo>
                <a:lnTo>
                  <a:pt x="120" y="1530"/>
                </a:lnTo>
                <a:lnTo>
                  <a:pt x="122" y="1534"/>
                </a:lnTo>
                <a:lnTo>
                  <a:pt x="124" y="1536"/>
                </a:lnTo>
                <a:lnTo>
                  <a:pt x="126" y="1538"/>
                </a:lnTo>
                <a:lnTo>
                  <a:pt x="128" y="1540"/>
                </a:lnTo>
                <a:lnTo>
                  <a:pt x="128" y="1534"/>
                </a:lnTo>
                <a:lnTo>
                  <a:pt x="126" y="1530"/>
                </a:lnTo>
                <a:lnTo>
                  <a:pt x="126" y="1527"/>
                </a:lnTo>
                <a:lnTo>
                  <a:pt x="126" y="1525"/>
                </a:lnTo>
                <a:lnTo>
                  <a:pt x="124" y="1523"/>
                </a:lnTo>
                <a:lnTo>
                  <a:pt x="120" y="1520"/>
                </a:lnTo>
                <a:close/>
                <a:moveTo>
                  <a:pt x="5017" y="1509"/>
                </a:moveTo>
                <a:lnTo>
                  <a:pt x="5018" y="1510"/>
                </a:lnTo>
                <a:lnTo>
                  <a:pt x="5018" y="1510"/>
                </a:lnTo>
                <a:lnTo>
                  <a:pt x="5020" y="1512"/>
                </a:lnTo>
                <a:lnTo>
                  <a:pt x="5020" y="1512"/>
                </a:lnTo>
                <a:lnTo>
                  <a:pt x="5024" y="1512"/>
                </a:lnTo>
                <a:lnTo>
                  <a:pt x="5022" y="1512"/>
                </a:lnTo>
                <a:lnTo>
                  <a:pt x="5022" y="1510"/>
                </a:lnTo>
                <a:lnTo>
                  <a:pt x="5020" y="1510"/>
                </a:lnTo>
                <a:lnTo>
                  <a:pt x="5018" y="1510"/>
                </a:lnTo>
                <a:lnTo>
                  <a:pt x="5017" y="1509"/>
                </a:lnTo>
                <a:close/>
                <a:moveTo>
                  <a:pt x="4991" y="1492"/>
                </a:moveTo>
                <a:lnTo>
                  <a:pt x="4995" y="1510"/>
                </a:lnTo>
                <a:lnTo>
                  <a:pt x="5000" y="1523"/>
                </a:lnTo>
                <a:lnTo>
                  <a:pt x="5006" y="1536"/>
                </a:lnTo>
                <a:lnTo>
                  <a:pt x="5011" y="1549"/>
                </a:lnTo>
                <a:lnTo>
                  <a:pt x="5015" y="1549"/>
                </a:lnTo>
                <a:lnTo>
                  <a:pt x="5017" y="1532"/>
                </a:lnTo>
                <a:lnTo>
                  <a:pt x="5008" y="1521"/>
                </a:lnTo>
                <a:lnTo>
                  <a:pt x="5002" y="1509"/>
                </a:lnTo>
                <a:lnTo>
                  <a:pt x="5000" y="1492"/>
                </a:lnTo>
                <a:lnTo>
                  <a:pt x="4991" y="1492"/>
                </a:lnTo>
                <a:close/>
                <a:moveTo>
                  <a:pt x="120" y="1467"/>
                </a:moveTo>
                <a:lnTo>
                  <a:pt x="122" y="1469"/>
                </a:lnTo>
                <a:lnTo>
                  <a:pt x="124" y="1470"/>
                </a:lnTo>
                <a:lnTo>
                  <a:pt x="126" y="1470"/>
                </a:lnTo>
                <a:lnTo>
                  <a:pt x="128" y="1469"/>
                </a:lnTo>
                <a:lnTo>
                  <a:pt x="131" y="1467"/>
                </a:lnTo>
                <a:lnTo>
                  <a:pt x="120" y="1467"/>
                </a:lnTo>
                <a:close/>
                <a:moveTo>
                  <a:pt x="4993" y="1429"/>
                </a:moveTo>
                <a:lnTo>
                  <a:pt x="4988" y="1452"/>
                </a:lnTo>
                <a:lnTo>
                  <a:pt x="4991" y="1456"/>
                </a:lnTo>
                <a:lnTo>
                  <a:pt x="4993" y="1460"/>
                </a:lnTo>
                <a:lnTo>
                  <a:pt x="4997" y="1465"/>
                </a:lnTo>
                <a:lnTo>
                  <a:pt x="5004" y="1465"/>
                </a:lnTo>
                <a:lnTo>
                  <a:pt x="5004" y="1461"/>
                </a:lnTo>
                <a:lnTo>
                  <a:pt x="4997" y="1452"/>
                </a:lnTo>
                <a:lnTo>
                  <a:pt x="4997" y="1441"/>
                </a:lnTo>
                <a:lnTo>
                  <a:pt x="5000" y="1429"/>
                </a:lnTo>
                <a:lnTo>
                  <a:pt x="4993" y="1429"/>
                </a:lnTo>
                <a:close/>
                <a:moveTo>
                  <a:pt x="3935" y="785"/>
                </a:moveTo>
                <a:lnTo>
                  <a:pt x="3935" y="789"/>
                </a:lnTo>
                <a:lnTo>
                  <a:pt x="3937" y="792"/>
                </a:lnTo>
                <a:lnTo>
                  <a:pt x="3937" y="794"/>
                </a:lnTo>
                <a:lnTo>
                  <a:pt x="3937" y="794"/>
                </a:lnTo>
                <a:lnTo>
                  <a:pt x="3937" y="794"/>
                </a:lnTo>
                <a:lnTo>
                  <a:pt x="3938" y="796"/>
                </a:lnTo>
                <a:lnTo>
                  <a:pt x="3942" y="798"/>
                </a:lnTo>
                <a:lnTo>
                  <a:pt x="3942" y="785"/>
                </a:lnTo>
                <a:lnTo>
                  <a:pt x="3935" y="785"/>
                </a:lnTo>
                <a:close/>
                <a:moveTo>
                  <a:pt x="3809" y="703"/>
                </a:moveTo>
                <a:lnTo>
                  <a:pt x="3806" y="712"/>
                </a:lnTo>
                <a:lnTo>
                  <a:pt x="3808" y="709"/>
                </a:lnTo>
                <a:lnTo>
                  <a:pt x="3809" y="707"/>
                </a:lnTo>
                <a:lnTo>
                  <a:pt x="3809" y="705"/>
                </a:lnTo>
                <a:lnTo>
                  <a:pt x="3809" y="705"/>
                </a:lnTo>
                <a:lnTo>
                  <a:pt x="3809" y="703"/>
                </a:lnTo>
                <a:close/>
                <a:moveTo>
                  <a:pt x="3918" y="660"/>
                </a:moveTo>
                <a:lnTo>
                  <a:pt x="3911" y="670"/>
                </a:lnTo>
                <a:lnTo>
                  <a:pt x="3900" y="676"/>
                </a:lnTo>
                <a:lnTo>
                  <a:pt x="3888" y="680"/>
                </a:lnTo>
                <a:lnTo>
                  <a:pt x="3875" y="680"/>
                </a:lnTo>
                <a:lnTo>
                  <a:pt x="3864" y="683"/>
                </a:lnTo>
                <a:lnTo>
                  <a:pt x="3853" y="692"/>
                </a:lnTo>
                <a:lnTo>
                  <a:pt x="3853" y="694"/>
                </a:lnTo>
                <a:lnTo>
                  <a:pt x="3853" y="696"/>
                </a:lnTo>
                <a:lnTo>
                  <a:pt x="3853" y="698"/>
                </a:lnTo>
                <a:lnTo>
                  <a:pt x="3853" y="700"/>
                </a:lnTo>
                <a:lnTo>
                  <a:pt x="3851" y="701"/>
                </a:lnTo>
                <a:lnTo>
                  <a:pt x="3849" y="703"/>
                </a:lnTo>
                <a:lnTo>
                  <a:pt x="3844" y="710"/>
                </a:lnTo>
                <a:lnTo>
                  <a:pt x="3838" y="716"/>
                </a:lnTo>
                <a:lnTo>
                  <a:pt x="3831" y="720"/>
                </a:lnTo>
                <a:lnTo>
                  <a:pt x="3826" y="725"/>
                </a:lnTo>
                <a:lnTo>
                  <a:pt x="3820" y="732"/>
                </a:lnTo>
                <a:lnTo>
                  <a:pt x="3804" y="732"/>
                </a:lnTo>
                <a:lnTo>
                  <a:pt x="3806" y="716"/>
                </a:lnTo>
                <a:lnTo>
                  <a:pt x="3800" y="716"/>
                </a:lnTo>
                <a:lnTo>
                  <a:pt x="3789" y="725"/>
                </a:lnTo>
                <a:lnTo>
                  <a:pt x="3778" y="730"/>
                </a:lnTo>
                <a:lnTo>
                  <a:pt x="3768" y="740"/>
                </a:lnTo>
                <a:lnTo>
                  <a:pt x="3764" y="752"/>
                </a:lnTo>
                <a:lnTo>
                  <a:pt x="3760" y="767"/>
                </a:lnTo>
                <a:lnTo>
                  <a:pt x="3757" y="781"/>
                </a:lnTo>
                <a:lnTo>
                  <a:pt x="3753" y="783"/>
                </a:lnTo>
                <a:lnTo>
                  <a:pt x="3749" y="787"/>
                </a:lnTo>
                <a:lnTo>
                  <a:pt x="3746" y="790"/>
                </a:lnTo>
                <a:lnTo>
                  <a:pt x="3742" y="792"/>
                </a:lnTo>
                <a:lnTo>
                  <a:pt x="3740" y="796"/>
                </a:lnTo>
                <a:lnTo>
                  <a:pt x="3735" y="832"/>
                </a:lnTo>
                <a:lnTo>
                  <a:pt x="3724" y="838"/>
                </a:lnTo>
                <a:lnTo>
                  <a:pt x="3715" y="849"/>
                </a:lnTo>
                <a:lnTo>
                  <a:pt x="3708" y="863"/>
                </a:lnTo>
                <a:lnTo>
                  <a:pt x="3702" y="878"/>
                </a:lnTo>
                <a:lnTo>
                  <a:pt x="3711" y="878"/>
                </a:lnTo>
                <a:lnTo>
                  <a:pt x="3711" y="872"/>
                </a:lnTo>
                <a:lnTo>
                  <a:pt x="3718" y="863"/>
                </a:lnTo>
                <a:lnTo>
                  <a:pt x="3726" y="852"/>
                </a:lnTo>
                <a:lnTo>
                  <a:pt x="3731" y="843"/>
                </a:lnTo>
                <a:lnTo>
                  <a:pt x="3740" y="838"/>
                </a:lnTo>
                <a:lnTo>
                  <a:pt x="3757" y="832"/>
                </a:lnTo>
                <a:lnTo>
                  <a:pt x="3760" y="841"/>
                </a:lnTo>
                <a:lnTo>
                  <a:pt x="3764" y="849"/>
                </a:lnTo>
                <a:lnTo>
                  <a:pt x="3769" y="854"/>
                </a:lnTo>
                <a:lnTo>
                  <a:pt x="3771" y="865"/>
                </a:lnTo>
                <a:lnTo>
                  <a:pt x="3762" y="881"/>
                </a:lnTo>
                <a:lnTo>
                  <a:pt x="3758" y="898"/>
                </a:lnTo>
                <a:lnTo>
                  <a:pt x="3760" y="912"/>
                </a:lnTo>
                <a:lnTo>
                  <a:pt x="3762" y="927"/>
                </a:lnTo>
                <a:lnTo>
                  <a:pt x="3760" y="941"/>
                </a:lnTo>
                <a:lnTo>
                  <a:pt x="3758" y="943"/>
                </a:lnTo>
                <a:lnTo>
                  <a:pt x="3755" y="947"/>
                </a:lnTo>
                <a:lnTo>
                  <a:pt x="3751" y="950"/>
                </a:lnTo>
                <a:lnTo>
                  <a:pt x="3748" y="952"/>
                </a:lnTo>
                <a:lnTo>
                  <a:pt x="3746" y="956"/>
                </a:lnTo>
                <a:lnTo>
                  <a:pt x="3744" y="958"/>
                </a:lnTo>
                <a:lnTo>
                  <a:pt x="3744" y="1001"/>
                </a:lnTo>
                <a:lnTo>
                  <a:pt x="3742" y="1020"/>
                </a:lnTo>
                <a:lnTo>
                  <a:pt x="3742" y="1043"/>
                </a:lnTo>
                <a:lnTo>
                  <a:pt x="3740" y="1069"/>
                </a:lnTo>
                <a:lnTo>
                  <a:pt x="3737" y="1089"/>
                </a:lnTo>
                <a:lnTo>
                  <a:pt x="3735" y="1103"/>
                </a:lnTo>
                <a:lnTo>
                  <a:pt x="3738" y="1109"/>
                </a:lnTo>
                <a:lnTo>
                  <a:pt x="3742" y="1114"/>
                </a:lnTo>
                <a:lnTo>
                  <a:pt x="3748" y="1120"/>
                </a:lnTo>
                <a:lnTo>
                  <a:pt x="3751" y="1125"/>
                </a:lnTo>
                <a:lnTo>
                  <a:pt x="3755" y="1130"/>
                </a:lnTo>
                <a:lnTo>
                  <a:pt x="3751" y="1163"/>
                </a:lnTo>
                <a:lnTo>
                  <a:pt x="3755" y="1187"/>
                </a:lnTo>
                <a:lnTo>
                  <a:pt x="3760" y="1212"/>
                </a:lnTo>
                <a:lnTo>
                  <a:pt x="3769" y="1236"/>
                </a:lnTo>
                <a:lnTo>
                  <a:pt x="3778" y="1258"/>
                </a:lnTo>
                <a:lnTo>
                  <a:pt x="3791" y="1272"/>
                </a:lnTo>
                <a:lnTo>
                  <a:pt x="3797" y="1276"/>
                </a:lnTo>
                <a:lnTo>
                  <a:pt x="3802" y="1278"/>
                </a:lnTo>
                <a:lnTo>
                  <a:pt x="3806" y="1278"/>
                </a:lnTo>
                <a:lnTo>
                  <a:pt x="3811" y="1276"/>
                </a:lnTo>
                <a:lnTo>
                  <a:pt x="3829" y="1270"/>
                </a:lnTo>
                <a:lnTo>
                  <a:pt x="3848" y="1261"/>
                </a:lnTo>
                <a:lnTo>
                  <a:pt x="3860" y="1252"/>
                </a:lnTo>
                <a:lnTo>
                  <a:pt x="3866" y="1241"/>
                </a:lnTo>
                <a:lnTo>
                  <a:pt x="3873" y="1223"/>
                </a:lnTo>
                <a:lnTo>
                  <a:pt x="3882" y="1200"/>
                </a:lnTo>
                <a:lnTo>
                  <a:pt x="3889" y="1176"/>
                </a:lnTo>
                <a:lnTo>
                  <a:pt x="3895" y="1150"/>
                </a:lnTo>
                <a:lnTo>
                  <a:pt x="3898" y="1129"/>
                </a:lnTo>
                <a:lnTo>
                  <a:pt x="3897" y="1110"/>
                </a:lnTo>
                <a:lnTo>
                  <a:pt x="3886" y="1078"/>
                </a:lnTo>
                <a:lnTo>
                  <a:pt x="3873" y="1047"/>
                </a:lnTo>
                <a:lnTo>
                  <a:pt x="3857" y="1018"/>
                </a:lnTo>
                <a:lnTo>
                  <a:pt x="3849" y="1018"/>
                </a:lnTo>
                <a:lnTo>
                  <a:pt x="3846" y="1005"/>
                </a:lnTo>
                <a:lnTo>
                  <a:pt x="3849" y="996"/>
                </a:lnTo>
                <a:lnTo>
                  <a:pt x="3853" y="985"/>
                </a:lnTo>
                <a:lnTo>
                  <a:pt x="3858" y="974"/>
                </a:lnTo>
                <a:lnTo>
                  <a:pt x="3857" y="961"/>
                </a:lnTo>
                <a:lnTo>
                  <a:pt x="3855" y="961"/>
                </a:lnTo>
                <a:lnTo>
                  <a:pt x="3853" y="960"/>
                </a:lnTo>
                <a:lnTo>
                  <a:pt x="3851" y="958"/>
                </a:lnTo>
                <a:lnTo>
                  <a:pt x="3848" y="956"/>
                </a:lnTo>
                <a:lnTo>
                  <a:pt x="3846" y="954"/>
                </a:lnTo>
                <a:lnTo>
                  <a:pt x="3844" y="954"/>
                </a:lnTo>
                <a:lnTo>
                  <a:pt x="3844" y="940"/>
                </a:lnTo>
                <a:lnTo>
                  <a:pt x="3851" y="927"/>
                </a:lnTo>
                <a:lnTo>
                  <a:pt x="3858" y="916"/>
                </a:lnTo>
                <a:lnTo>
                  <a:pt x="3866" y="905"/>
                </a:lnTo>
                <a:lnTo>
                  <a:pt x="3862" y="845"/>
                </a:lnTo>
                <a:lnTo>
                  <a:pt x="3877" y="838"/>
                </a:lnTo>
                <a:lnTo>
                  <a:pt x="3880" y="829"/>
                </a:lnTo>
                <a:lnTo>
                  <a:pt x="3880" y="820"/>
                </a:lnTo>
                <a:lnTo>
                  <a:pt x="3882" y="812"/>
                </a:lnTo>
                <a:lnTo>
                  <a:pt x="3886" y="805"/>
                </a:lnTo>
                <a:lnTo>
                  <a:pt x="3902" y="805"/>
                </a:lnTo>
                <a:lnTo>
                  <a:pt x="3909" y="781"/>
                </a:lnTo>
                <a:lnTo>
                  <a:pt x="3922" y="769"/>
                </a:lnTo>
                <a:lnTo>
                  <a:pt x="3938" y="758"/>
                </a:lnTo>
                <a:lnTo>
                  <a:pt x="3953" y="747"/>
                </a:lnTo>
                <a:lnTo>
                  <a:pt x="3968" y="736"/>
                </a:lnTo>
                <a:lnTo>
                  <a:pt x="3962" y="723"/>
                </a:lnTo>
                <a:lnTo>
                  <a:pt x="3964" y="709"/>
                </a:lnTo>
                <a:lnTo>
                  <a:pt x="3971" y="698"/>
                </a:lnTo>
                <a:lnTo>
                  <a:pt x="3980" y="689"/>
                </a:lnTo>
                <a:lnTo>
                  <a:pt x="3991" y="685"/>
                </a:lnTo>
                <a:lnTo>
                  <a:pt x="3991" y="680"/>
                </a:lnTo>
                <a:lnTo>
                  <a:pt x="3978" y="676"/>
                </a:lnTo>
                <a:lnTo>
                  <a:pt x="3966" y="670"/>
                </a:lnTo>
                <a:lnTo>
                  <a:pt x="3955" y="665"/>
                </a:lnTo>
                <a:lnTo>
                  <a:pt x="3938" y="661"/>
                </a:lnTo>
                <a:lnTo>
                  <a:pt x="3918" y="660"/>
                </a:lnTo>
                <a:close/>
                <a:moveTo>
                  <a:pt x="295" y="238"/>
                </a:moveTo>
                <a:lnTo>
                  <a:pt x="297" y="238"/>
                </a:lnTo>
                <a:lnTo>
                  <a:pt x="298" y="240"/>
                </a:lnTo>
                <a:lnTo>
                  <a:pt x="298" y="240"/>
                </a:lnTo>
                <a:lnTo>
                  <a:pt x="300" y="240"/>
                </a:lnTo>
                <a:lnTo>
                  <a:pt x="304" y="241"/>
                </a:lnTo>
                <a:lnTo>
                  <a:pt x="302" y="240"/>
                </a:lnTo>
                <a:lnTo>
                  <a:pt x="300" y="240"/>
                </a:lnTo>
                <a:lnTo>
                  <a:pt x="300" y="240"/>
                </a:lnTo>
                <a:lnTo>
                  <a:pt x="298" y="238"/>
                </a:lnTo>
                <a:lnTo>
                  <a:pt x="295" y="238"/>
                </a:lnTo>
                <a:close/>
                <a:moveTo>
                  <a:pt x="458" y="209"/>
                </a:moveTo>
                <a:lnTo>
                  <a:pt x="458" y="216"/>
                </a:lnTo>
                <a:lnTo>
                  <a:pt x="457" y="220"/>
                </a:lnTo>
                <a:lnTo>
                  <a:pt x="455" y="221"/>
                </a:lnTo>
                <a:lnTo>
                  <a:pt x="453" y="225"/>
                </a:lnTo>
                <a:lnTo>
                  <a:pt x="451" y="229"/>
                </a:lnTo>
                <a:lnTo>
                  <a:pt x="458" y="229"/>
                </a:lnTo>
                <a:lnTo>
                  <a:pt x="458" y="221"/>
                </a:lnTo>
                <a:lnTo>
                  <a:pt x="460" y="218"/>
                </a:lnTo>
                <a:lnTo>
                  <a:pt x="462" y="216"/>
                </a:lnTo>
                <a:lnTo>
                  <a:pt x="462" y="214"/>
                </a:lnTo>
                <a:lnTo>
                  <a:pt x="460" y="212"/>
                </a:lnTo>
                <a:lnTo>
                  <a:pt x="458" y="209"/>
                </a:lnTo>
                <a:close/>
                <a:moveTo>
                  <a:pt x="466" y="172"/>
                </a:moveTo>
                <a:lnTo>
                  <a:pt x="464" y="176"/>
                </a:lnTo>
                <a:lnTo>
                  <a:pt x="462" y="178"/>
                </a:lnTo>
                <a:lnTo>
                  <a:pt x="460" y="181"/>
                </a:lnTo>
                <a:lnTo>
                  <a:pt x="460" y="183"/>
                </a:lnTo>
                <a:lnTo>
                  <a:pt x="460" y="187"/>
                </a:lnTo>
                <a:lnTo>
                  <a:pt x="458" y="192"/>
                </a:lnTo>
                <a:lnTo>
                  <a:pt x="468" y="198"/>
                </a:lnTo>
                <a:lnTo>
                  <a:pt x="466" y="192"/>
                </a:lnTo>
                <a:lnTo>
                  <a:pt x="466" y="189"/>
                </a:lnTo>
                <a:lnTo>
                  <a:pt x="466" y="185"/>
                </a:lnTo>
                <a:lnTo>
                  <a:pt x="466" y="181"/>
                </a:lnTo>
                <a:lnTo>
                  <a:pt x="468" y="178"/>
                </a:lnTo>
                <a:lnTo>
                  <a:pt x="468" y="174"/>
                </a:lnTo>
                <a:lnTo>
                  <a:pt x="466" y="172"/>
                </a:lnTo>
                <a:close/>
                <a:moveTo>
                  <a:pt x="513" y="0"/>
                </a:moveTo>
                <a:lnTo>
                  <a:pt x="529" y="10"/>
                </a:lnTo>
                <a:lnTo>
                  <a:pt x="553" y="20"/>
                </a:lnTo>
                <a:lnTo>
                  <a:pt x="580" y="25"/>
                </a:lnTo>
                <a:lnTo>
                  <a:pt x="608" y="29"/>
                </a:lnTo>
                <a:lnTo>
                  <a:pt x="635" y="34"/>
                </a:lnTo>
                <a:lnTo>
                  <a:pt x="657" y="40"/>
                </a:lnTo>
                <a:lnTo>
                  <a:pt x="740" y="65"/>
                </a:lnTo>
                <a:lnTo>
                  <a:pt x="824" y="85"/>
                </a:lnTo>
                <a:lnTo>
                  <a:pt x="911" y="101"/>
                </a:lnTo>
                <a:lnTo>
                  <a:pt x="998" y="118"/>
                </a:lnTo>
                <a:lnTo>
                  <a:pt x="1088" y="138"/>
                </a:lnTo>
                <a:lnTo>
                  <a:pt x="1158" y="152"/>
                </a:lnTo>
                <a:lnTo>
                  <a:pt x="1233" y="165"/>
                </a:lnTo>
                <a:lnTo>
                  <a:pt x="1309" y="178"/>
                </a:lnTo>
                <a:lnTo>
                  <a:pt x="1386" y="192"/>
                </a:lnTo>
                <a:lnTo>
                  <a:pt x="1457" y="210"/>
                </a:lnTo>
                <a:lnTo>
                  <a:pt x="1549" y="218"/>
                </a:lnTo>
                <a:lnTo>
                  <a:pt x="1602" y="229"/>
                </a:lnTo>
                <a:lnTo>
                  <a:pt x="1660" y="236"/>
                </a:lnTo>
                <a:lnTo>
                  <a:pt x="1717" y="243"/>
                </a:lnTo>
                <a:lnTo>
                  <a:pt x="1771" y="254"/>
                </a:lnTo>
                <a:lnTo>
                  <a:pt x="1904" y="261"/>
                </a:lnTo>
                <a:lnTo>
                  <a:pt x="1949" y="270"/>
                </a:lnTo>
                <a:lnTo>
                  <a:pt x="2000" y="276"/>
                </a:lnTo>
                <a:lnTo>
                  <a:pt x="2053" y="280"/>
                </a:lnTo>
                <a:lnTo>
                  <a:pt x="2104" y="283"/>
                </a:lnTo>
                <a:lnTo>
                  <a:pt x="2149" y="290"/>
                </a:lnTo>
                <a:lnTo>
                  <a:pt x="2228" y="290"/>
                </a:lnTo>
                <a:lnTo>
                  <a:pt x="2262" y="296"/>
                </a:lnTo>
                <a:lnTo>
                  <a:pt x="2300" y="294"/>
                </a:lnTo>
                <a:lnTo>
                  <a:pt x="2338" y="294"/>
                </a:lnTo>
                <a:lnTo>
                  <a:pt x="2378" y="294"/>
                </a:lnTo>
                <a:lnTo>
                  <a:pt x="2417" y="300"/>
                </a:lnTo>
                <a:lnTo>
                  <a:pt x="2437" y="301"/>
                </a:lnTo>
                <a:lnTo>
                  <a:pt x="2458" y="301"/>
                </a:lnTo>
                <a:lnTo>
                  <a:pt x="2484" y="300"/>
                </a:lnTo>
                <a:lnTo>
                  <a:pt x="2506" y="303"/>
                </a:lnTo>
                <a:lnTo>
                  <a:pt x="2548" y="309"/>
                </a:lnTo>
                <a:lnTo>
                  <a:pt x="2595" y="310"/>
                </a:lnTo>
                <a:lnTo>
                  <a:pt x="2642" y="310"/>
                </a:lnTo>
                <a:lnTo>
                  <a:pt x="2691" y="310"/>
                </a:lnTo>
                <a:lnTo>
                  <a:pt x="2762" y="314"/>
                </a:lnTo>
                <a:lnTo>
                  <a:pt x="2835" y="312"/>
                </a:lnTo>
                <a:lnTo>
                  <a:pt x="2908" y="312"/>
                </a:lnTo>
                <a:lnTo>
                  <a:pt x="2978" y="312"/>
                </a:lnTo>
                <a:lnTo>
                  <a:pt x="2978" y="260"/>
                </a:lnTo>
                <a:lnTo>
                  <a:pt x="3011" y="263"/>
                </a:lnTo>
                <a:lnTo>
                  <a:pt x="3013" y="267"/>
                </a:lnTo>
                <a:lnTo>
                  <a:pt x="3015" y="269"/>
                </a:lnTo>
                <a:lnTo>
                  <a:pt x="3015" y="270"/>
                </a:lnTo>
                <a:lnTo>
                  <a:pt x="3017" y="272"/>
                </a:lnTo>
                <a:lnTo>
                  <a:pt x="3020" y="272"/>
                </a:lnTo>
                <a:lnTo>
                  <a:pt x="3024" y="276"/>
                </a:lnTo>
                <a:lnTo>
                  <a:pt x="3026" y="303"/>
                </a:lnTo>
                <a:lnTo>
                  <a:pt x="3029" y="329"/>
                </a:lnTo>
                <a:lnTo>
                  <a:pt x="3035" y="349"/>
                </a:lnTo>
                <a:lnTo>
                  <a:pt x="3060" y="354"/>
                </a:lnTo>
                <a:lnTo>
                  <a:pt x="3084" y="358"/>
                </a:lnTo>
                <a:lnTo>
                  <a:pt x="3106" y="365"/>
                </a:lnTo>
                <a:lnTo>
                  <a:pt x="3124" y="376"/>
                </a:lnTo>
                <a:lnTo>
                  <a:pt x="3155" y="367"/>
                </a:lnTo>
                <a:lnTo>
                  <a:pt x="3182" y="365"/>
                </a:lnTo>
                <a:lnTo>
                  <a:pt x="3208" y="370"/>
                </a:lnTo>
                <a:lnTo>
                  <a:pt x="3229" y="381"/>
                </a:lnTo>
                <a:lnTo>
                  <a:pt x="3249" y="401"/>
                </a:lnTo>
                <a:lnTo>
                  <a:pt x="3260" y="394"/>
                </a:lnTo>
                <a:lnTo>
                  <a:pt x="3273" y="394"/>
                </a:lnTo>
                <a:lnTo>
                  <a:pt x="3286" y="400"/>
                </a:lnTo>
                <a:lnTo>
                  <a:pt x="3300" y="407"/>
                </a:lnTo>
                <a:lnTo>
                  <a:pt x="3315" y="416"/>
                </a:lnTo>
                <a:lnTo>
                  <a:pt x="3328" y="425"/>
                </a:lnTo>
                <a:lnTo>
                  <a:pt x="3338" y="429"/>
                </a:lnTo>
                <a:lnTo>
                  <a:pt x="3355" y="416"/>
                </a:lnTo>
                <a:lnTo>
                  <a:pt x="3373" y="405"/>
                </a:lnTo>
                <a:lnTo>
                  <a:pt x="3397" y="401"/>
                </a:lnTo>
                <a:lnTo>
                  <a:pt x="3397" y="405"/>
                </a:lnTo>
                <a:lnTo>
                  <a:pt x="3397" y="407"/>
                </a:lnTo>
                <a:lnTo>
                  <a:pt x="3398" y="409"/>
                </a:lnTo>
                <a:lnTo>
                  <a:pt x="3398" y="410"/>
                </a:lnTo>
                <a:lnTo>
                  <a:pt x="3400" y="412"/>
                </a:lnTo>
                <a:lnTo>
                  <a:pt x="3408" y="414"/>
                </a:lnTo>
                <a:lnTo>
                  <a:pt x="3426" y="416"/>
                </a:lnTo>
                <a:lnTo>
                  <a:pt x="3449" y="418"/>
                </a:lnTo>
                <a:lnTo>
                  <a:pt x="3475" y="420"/>
                </a:lnTo>
                <a:lnTo>
                  <a:pt x="3498" y="420"/>
                </a:lnTo>
                <a:lnTo>
                  <a:pt x="3520" y="421"/>
                </a:lnTo>
                <a:lnTo>
                  <a:pt x="3533" y="421"/>
                </a:lnTo>
                <a:lnTo>
                  <a:pt x="3537" y="438"/>
                </a:lnTo>
                <a:lnTo>
                  <a:pt x="3518" y="443"/>
                </a:lnTo>
                <a:lnTo>
                  <a:pt x="3498" y="450"/>
                </a:lnTo>
                <a:lnTo>
                  <a:pt x="3480" y="461"/>
                </a:lnTo>
                <a:lnTo>
                  <a:pt x="3464" y="469"/>
                </a:lnTo>
                <a:lnTo>
                  <a:pt x="3444" y="478"/>
                </a:lnTo>
                <a:lnTo>
                  <a:pt x="3422" y="483"/>
                </a:lnTo>
                <a:lnTo>
                  <a:pt x="3404" y="494"/>
                </a:lnTo>
                <a:lnTo>
                  <a:pt x="3380" y="514"/>
                </a:lnTo>
                <a:lnTo>
                  <a:pt x="3360" y="538"/>
                </a:lnTo>
                <a:lnTo>
                  <a:pt x="3340" y="563"/>
                </a:lnTo>
                <a:lnTo>
                  <a:pt x="3317" y="589"/>
                </a:lnTo>
                <a:lnTo>
                  <a:pt x="3289" y="610"/>
                </a:lnTo>
                <a:lnTo>
                  <a:pt x="3289" y="614"/>
                </a:lnTo>
                <a:lnTo>
                  <a:pt x="3295" y="614"/>
                </a:lnTo>
                <a:lnTo>
                  <a:pt x="3297" y="616"/>
                </a:lnTo>
                <a:lnTo>
                  <a:pt x="3297" y="616"/>
                </a:lnTo>
                <a:lnTo>
                  <a:pt x="3298" y="618"/>
                </a:lnTo>
                <a:lnTo>
                  <a:pt x="3298" y="618"/>
                </a:lnTo>
                <a:lnTo>
                  <a:pt x="3302" y="618"/>
                </a:lnTo>
                <a:lnTo>
                  <a:pt x="3311" y="614"/>
                </a:lnTo>
                <a:lnTo>
                  <a:pt x="3326" y="607"/>
                </a:lnTo>
                <a:lnTo>
                  <a:pt x="3344" y="598"/>
                </a:lnTo>
                <a:lnTo>
                  <a:pt x="3362" y="590"/>
                </a:lnTo>
                <a:lnTo>
                  <a:pt x="3380" y="583"/>
                </a:lnTo>
                <a:lnTo>
                  <a:pt x="3393" y="580"/>
                </a:lnTo>
                <a:lnTo>
                  <a:pt x="3400" y="578"/>
                </a:lnTo>
                <a:lnTo>
                  <a:pt x="3406" y="581"/>
                </a:lnTo>
                <a:lnTo>
                  <a:pt x="3409" y="583"/>
                </a:lnTo>
                <a:lnTo>
                  <a:pt x="3411" y="585"/>
                </a:lnTo>
                <a:lnTo>
                  <a:pt x="3411" y="589"/>
                </a:lnTo>
                <a:lnTo>
                  <a:pt x="3411" y="594"/>
                </a:lnTo>
                <a:lnTo>
                  <a:pt x="3411" y="603"/>
                </a:lnTo>
                <a:lnTo>
                  <a:pt x="3409" y="607"/>
                </a:lnTo>
                <a:lnTo>
                  <a:pt x="3406" y="612"/>
                </a:lnTo>
                <a:lnTo>
                  <a:pt x="3404" y="618"/>
                </a:lnTo>
                <a:lnTo>
                  <a:pt x="3408" y="618"/>
                </a:lnTo>
                <a:lnTo>
                  <a:pt x="3417" y="618"/>
                </a:lnTo>
                <a:lnTo>
                  <a:pt x="3426" y="621"/>
                </a:lnTo>
                <a:lnTo>
                  <a:pt x="3437" y="623"/>
                </a:lnTo>
                <a:lnTo>
                  <a:pt x="3448" y="623"/>
                </a:lnTo>
                <a:lnTo>
                  <a:pt x="3462" y="614"/>
                </a:lnTo>
                <a:lnTo>
                  <a:pt x="3473" y="603"/>
                </a:lnTo>
                <a:lnTo>
                  <a:pt x="3486" y="590"/>
                </a:lnTo>
                <a:lnTo>
                  <a:pt x="3497" y="583"/>
                </a:lnTo>
                <a:lnTo>
                  <a:pt x="3542" y="578"/>
                </a:lnTo>
                <a:lnTo>
                  <a:pt x="3558" y="567"/>
                </a:lnTo>
                <a:lnTo>
                  <a:pt x="3571" y="550"/>
                </a:lnTo>
                <a:lnTo>
                  <a:pt x="3586" y="534"/>
                </a:lnTo>
                <a:lnTo>
                  <a:pt x="3602" y="521"/>
                </a:lnTo>
                <a:lnTo>
                  <a:pt x="3638" y="563"/>
                </a:lnTo>
                <a:lnTo>
                  <a:pt x="3648" y="558"/>
                </a:lnTo>
                <a:lnTo>
                  <a:pt x="3660" y="556"/>
                </a:lnTo>
                <a:lnTo>
                  <a:pt x="3675" y="558"/>
                </a:lnTo>
                <a:lnTo>
                  <a:pt x="3691" y="558"/>
                </a:lnTo>
                <a:lnTo>
                  <a:pt x="3695" y="561"/>
                </a:lnTo>
                <a:lnTo>
                  <a:pt x="3700" y="565"/>
                </a:lnTo>
                <a:lnTo>
                  <a:pt x="3704" y="565"/>
                </a:lnTo>
                <a:lnTo>
                  <a:pt x="3708" y="567"/>
                </a:lnTo>
                <a:lnTo>
                  <a:pt x="3711" y="570"/>
                </a:lnTo>
                <a:lnTo>
                  <a:pt x="3720" y="580"/>
                </a:lnTo>
                <a:lnTo>
                  <a:pt x="3726" y="589"/>
                </a:lnTo>
                <a:lnTo>
                  <a:pt x="3731" y="598"/>
                </a:lnTo>
                <a:lnTo>
                  <a:pt x="3740" y="603"/>
                </a:lnTo>
                <a:lnTo>
                  <a:pt x="3757" y="607"/>
                </a:lnTo>
                <a:lnTo>
                  <a:pt x="3762" y="605"/>
                </a:lnTo>
                <a:lnTo>
                  <a:pt x="3766" y="603"/>
                </a:lnTo>
                <a:lnTo>
                  <a:pt x="3771" y="603"/>
                </a:lnTo>
                <a:lnTo>
                  <a:pt x="3775" y="603"/>
                </a:lnTo>
                <a:lnTo>
                  <a:pt x="3780" y="605"/>
                </a:lnTo>
                <a:lnTo>
                  <a:pt x="3786" y="607"/>
                </a:lnTo>
                <a:lnTo>
                  <a:pt x="3797" y="590"/>
                </a:lnTo>
                <a:lnTo>
                  <a:pt x="3809" y="580"/>
                </a:lnTo>
                <a:lnTo>
                  <a:pt x="3824" y="574"/>
                </a:lnTo>
                <a:lnTo>
                  <a:pt x="3840" y="570"/>
                </a:lnTo>
                <a:lnTo>
                  <a:pt x="3860" y="567"/>
                </a:lnTo>
                <a:lnTo>
                  <a:pt x="3882" y="563"/>
                </a:lnTo>
                <a:lnTo>
                  <a:pt x="3897" y="558"/>
                </a:lnTo>
                <a:lnTo>
                  <a:pt x="3909" y="550"/>
                </a:lnTo>
                <a:lnTo>
                  <a:pt x="3924" y="545"/>
                </a:lnTo>
                <a:lnTo>
                  <a:pt x="3944" y="543"/>
                </a:lnTo>
                <a:lnTo>
                  <a:pt x="3944" y="583"/>
                </a:lnTo>
                <a:lnTo>
                  <a:pt x="3964" y="581"/>
                </a:lnTo>
                <a:lnTo>
                  <a:pt x="3980" y="580"/>
                </a:lnTo>
                <a:lnTo>
                  <a:pt x="3995" y="578"/>
                </a:lnTo>
                <a:lnTo>
                  <a:pt x="4013" y="576"/>
                </a:lnTo>
                <a:lnTo>
                  <a:pt x="4017" y="587"/>
                </a:lnTo>
                <a:lnTo>
                  <a:pt x="4022" y="603"/>
                </a:lnTo>
                <a:lnTo>
                  <a:pt x="4029" y="616"/>
                </a:lnTo>
                <a:lnTo>
                  <a:pt x="4037" y="621"/>
                </a:lnTo>
                <a:lnTo>
                  <a:pt x="4048" y="625"/>
                </a:lnTo>
                <a:lnTo>
                  <a:pt x="4058" y="630"/>
                </a:lnTo>
                <a:lnTo>
                  <a:pt x="4069" y="636"/>
                </a:lnTo>
                <a:lnTo>
                  <a:pt x="4077" y="643"/>
                </a:lnTo>
                <a:lnTo>
                  <a:pt x="4082" y="656"/>
                </a:lnTo>
                <a:lnTo>
                  <a:pt x="4066" y="660"/>
                </a:lnTo>
                <a:lnTo>
                  <a:pt x="4046" y="660"/>
                </a:lnTo>
                <a:lnTo>
                  <a:pt x="4024" y="660"/>
                </a:lnTo>
                <a:lnTo>
                  <a:pt x="4004" y="660"/>
                </a:lnTo>
                <a:lnTo>
                  <a:pt x="4004" y="680"/>
                </a:lnTo>
                <a:lnTo>
                  <a:pt x="4048" y="700"/>
                </a:lnTo>
                <a:lnTo>
                  <a:pt x="4093" y="716"/>
                </a:lnTo>
                <a:lnTo>
                  <a:pt x="4142" y="729"/>
                </a:lnTo>
                <a:lnTo>
                  <a:pt x="4146" y="740"/>
                </a:lnTo>
                <a:lnTo>
                  <a:pt x="4149" y="747"/>
                </a:lnTo>
                <a:lnTo>
                  <a:pt x="4151" y="756"/>
                </a:lnTo>
                <a:lnTo>
                  <a:pt x="4155" y="769"/>
                </a:lnTo>
                <a:lnTo>
                  <a:pt x="4151" y="770"/>
                </a:lnTo>
                <a:lnTo>
                  <a:pt x="4149" y="772"/>
                </a:lnTo>
                <a:lnTo>
                  <a:pt x="4149" y="774"/>
                </a:lnTo>
                <a:lnTo>
                  <a:pt x="4148" y="776"/>
                </a:lnTo>
                <a:lnTo>
                  <a:pt x="4148" y="778"/>
                </a:lnTo>
                <a:lnTo>
                  <a:pt x="4146" y="781"/>
                </a:lnTo>
                <a:lnTo>
                  <a:pt x="4157" y="794"/>
                </a:lnTo>
                <a:lnTo>
                  <a:pt x="4164" y="810"/>
                </a:lnTo>
                <a:lnTo>
                  <a:pt x="4168" y="830"/>
                </a:lnTo>
                <a:lnTo>
                  <a:pt x="4169" y="852"/>
                </a:lnTo>
                <a:lnTo>
                  <a:pt x="4169" y="874"/>
                </a:lnTo>
                <a:lnTo>
                  <a:pt x="4158" y="874"/>
                </a:lnTo>
                <a:lnTo>
                  <a:pt x="4153" y="887"/>
                </a:lnTo>
                <a:lnTo>
                  <a:pt x="4151" y="901"/>
                </a:lnTo>
                <a:lnTo>
                  <a:pt x="4146" y="914"/>
                </a:lnTo>
                <a:lnTo>
                  <a:pt x="4138" y="921"/>
                </a:lnTo>
                <a:lnTo>
                  <a:pt x="4133" y="927"/>
                </a:lnTo>
                <a:lnTo>
                  <a:pt x="4128" y="929"/>
                </a:lnTo>
                <a:lnTo>
                  <a:pt x="4124" y="934"/>
                </a:lnTo>
                <a:lnTo>
                  <a:pt x="4122" y="943"/>
                </a:lnTo>
                <a:lnTo>
                  <a:pt x="4120" y="960"/>
                </a:lnTo>
                <a:lnTo>
                  <a:pt x="4126" y="960"/>
                </a:lnTo>
                <a:lnTo>
                  <a:pt x="4129" y="961"/>
                </a:lnTo>
                <a:lnTo>
                  <a:pt x="4135" y="961"/>
                </a:lnTo>
                <a:lnTo>
                  <a:pt x="4140" y="963"/>
                </a:lnTo>
                <a:lnTo>
                  <a:pt x="4157" y="940"/>
                </a:lnTo>
                <a:lnTo>
                  <a:pt x="4177" y="918"/>
                </a:lnTo>
                <a:lnTo>
                  <a:pt x="4204" y="901"/>
                </a:lnTo>
                <a:lnTo>
                  <a:pt x="4235" y="894"/>
                </a:lnTo>
                <a:lnTo>
                  <a:pt x="4240" y="901"/>
                </a:lnTo>
                <a:lnTo>
                  <a:pt x="4246" y="907"/>
                </a:lnTo>
                <a:lnTo>
                  <a:pt x="4253" y="912"/>
                </a:lnTo>
                <a:lnTo>
                  <a:pt x="4258" y="916"/>
                </a:lnTo>
                <a:lnTo>
                  <a:pt x="4262" y="923"/>
                </a:lnTo>
                <a:lnTo>
                  <a:pt x="4268" y="936"/>
                </a:lnTo>
                <a:lnTo>
                  <a:pt x="4268" y="950"/>
                </a:lnTo>
                <a:lnTo>
                  <a:pt x="4271" y="967"/>
                </a:lnTo>
                <a:lnTo>
                  <a:pt x="4275" y="981"/>
                </a:lnTo>
                <a:lnTo>
                  <a:pt x="4282" y="1000"/>
                </a:lnTo>
                <a:lnTo>
                  <a:pt x="4288" y="1018"/>
                </a:lnTo>
                <a:lnTo>
                  <a:pt x="4295" y="1032"/>
                </a:lnTo>
                <a:lnTo>
                  <a:pt x="4302" y="1032"/>
                </a:lnTo>
                <a:lnTo>
                  <a:pt x="4306" y="1041"/>
                </a:lnTo>
                <a:lnTo>
                  <a:pt x="4306" y="1056"/>
                </a:lnTo>
                <a:lnTo>
                  <a:pt x="4304" y="1072"/>
                </a:lnTo>
                <a:lnTo>
                  <a:pt x="4300" y="1085"/>
                </a:lnTo>
                <a:lnTo>
                  <a:pt x="4298" y="1092"/>
                </a:lnTo>
                <a:lnTo>
                  <a:pt x="4297" y="1100"/>
                </a:lnTo>
                <a:lnTo>
                  <a:pt x="4293" y="1105"/>
                </a:lnTo>
                <a:lnTo>
                  <a:pt x="4289" y="1109"/>
                </a:lnTo>
                <a:lnTo>
                  <a:pt x="4282" y="1110"/>
                </a:lnTo>
                <a:lnTo>
                  <a:pt x="4275" y="1112"/>
                </a:lnTo>
                <a:lnTo>
                  <a:pt x="4273" y="1109"/>
                </a:lnTo>
                <a:lnTo>
                  <a:pt x="4273" y="1105"/>
                </a:lnTo>
                <a:lnTo>
                  <a:pt x="4273" y="1103"/>
                </a:lnTo>
                <a:lnTo>
                  <a:pt x="4271" y="1101"/>
                </a:lnTo>
                <a:lnTo>
                  <a:pt x="4269" y="1100"/>
                </a:lnTo>
                <a:lnTo>
                  <a:pt x="4269" y="1109"/>
                </a:lnTo>
                <a:lnTo>
                  <a:pt x="4268" y="1112"/>
                </a:lnTo>
                <a:lnTo>
                  <a:pt x="4262" y="1116"/>
                </a:lnTo>
                <a:lnTo>
                  <a:pt x="4258" y="1120"/>
                </a:lnTo>
                <a:lnTo>
                  <a:pt x="4253" y="1123"/>
                </a:lnTo>
                <a:lnTo>
                  <a:pt x="4249" y="1129"/>
                </a:lnTo>
                <a:lnTo>
                  <a:pt x="4229" y="1145"/>
                </a:lnTo>
                <a:lnTo>
                  <a:pt x="4229" y="1185"/>
                </a:lnTo>
                <a:lnTo>
                  <a:pt x="4224" y="1194"/>
                </a:lnTo>
                <a:lnTo>
                  <a:pt x="4218" y="1201"/>
                </a:lnTo>
                <a:lnTo>
                  <a:pt x="4213" y="1210"/>
                </a:lnTo>
                <a:lnTo>
                  <a:pt x="4209" y="1225"/>
                </a:lnTo>
                <a:lnTo>
                  <a:pt x="4233" y="1229"/>
                </a:lnTo>
                <a:lnTo>
                  <a:pt x="4251" y="1234"/>
                </a:lnTo>
                <a:lnTo>
                  <a:pt x="4269" y="1240"/>
                </a:lnTo>
                <a:lnTo>
                  <a:pt x="4288" y="1245"/>
                </a:lnTo>
                <a:lnTo>
                  <a:pt x="4309" y="1249"/>
                </a:lnTo>
                <a:lnTo>
                  <a:pt x="4322" y="1240"/>
                </a:lnTo>
                <a:lnTo>
                  <a:pt x="4333" y="1234"/>
                </a:lnTo>
                <a:lnTo>
                  <a:pt x="4342" y="1234"/>
                </a:lnTo>
                <a:lnTo>
                  <a:pt x="4351" y="1234"/>
                </a:lnTo>
                <a:lnTo>
                  <a:pt x="4362" y="1234"/>
                </a:lnTo>
                <a:lnTo>
                  <a:pt x="4375" y="1229"/>
                </a:lnTo>
                <a:lnTo>
                  <a:pt x="4389" y="1218"/>
                </a:lnTo>
                <a:lnTo>
                  <a:pt x="4404" y="1200"/>
                </a:lnTo>
                <a:lnTo>
                  <a:pt x="4417" y="1183"/>
                </a:lnTo>
                <a:lnTo>
                  <a:pt x="4433" y="1169"/>
                </a:lnTo>
                <a:lnTo>
                  <a:pt x="4464" y="1152"/>
                </a:lnTo>
                <a:lnTo>
                  <a:pt x="4497" y="1132"/>
                </a:lnTo>
                <a:lnTo>
                  <a:pt x="4531" y="1110"/>
                </a:lnTo>
                <a:lnTo>
                  <a:pt x="4562" y="1087"/>
                </a:lnTo>
                <a:lnTo>
                  <a:pt x="4591" y="1061"/>
                </a:lnTo>
                <a:lnTo>
                  <a:pt x="4613" y="1032"/>
                </a:lnTo>
                <a:lnTo>
                  <a:pt x="4629" y="1000"/>
                </a:lnTo>
                <a:lnTo>
                  <a:pt x="4626" y="996"/>
                </a:lnTo>
                <a:lnTo>
                  <a:pt x="4624" y="990"/>
                </a:lnTo>
                <a:lnTo>
                  <a:pt x="4622" y="983"/>
                </a:lnTo>
                <a:lnTo>
                  <a:pt x="4620" y="976"/>
                </a:lnTo>
                <a:lnTo>
                  <a:pt x="4604" y="976"/>
                </a:lnTo>
                <a:lnTo>
                  <a:pt x="4600" y="940"/>
                </a:lnTo>
                <a:lnTo>
                  <a:pt x="4624" y="927"/>
                </a:lnTo>
                <a:lnTo>
                  <a:pt x="4648" y="916"/>
                </a:lnTo>
                <a:lnTo>
                  <a:pt x="4669" y="910"/>
                </a:lnTo>
                <a:lnTo>
                  <a:pt x="4695" y="907"/>
                </a:lnTo>
                <a:lnTo>
                  <a:pt x="4722" y="907"/>
                </a:lnTo>
                <a:lnTo>
                  <a:pt x="4755" y="912"/>
                </a:lnTo>
                <a:lnTo>
                  <a:pt x="4771" y="905"/>
                </a:lnTo>
                <a:lnTo>
                  <a:pt x="4784" y="900"/>
                </a:lnTo>
                <a:lnTo>
                  <a:pt x="4798" y="896"/>
                </a:lnTo>
                <a:lnTo>
                  <a:pt x="4817" y="896"/>
                </a:lnTo>
                <a:lnTo>
                  <a:pt x="4831" y="876"/>
                </a:lnTo>
                <a:lnTo>
                  <a:pt x="4848" y="852"/>
                </a:lnTo>
                <a:lnTo>
                  <a:pt x="4860" y="827"/>
                </a:lnTo>
                <a:lnTo>
                  <a:pt x="4866" y="800"/>
                </a:lnTo>
                <a:lnTo>
                  <a:pt x="4858" y="789"/>
                </a:lnTo>
                <a:lnTo>
                  <a:pt x="4851" y="776"/>
                </a:lnTo>
                <a:lnTo>
                  <a:pt x="4846" y="760"/>
                </a:lnTo>
                <a:lnTo>
                  <a:pt x="4842" y="743"/>
                </a:lnTo>
                <a:lnTo>
                  <a:pt x="4862" y="725"/>
                </a:lnTo>
                <a:lnTo>
                  <a:pt x="4877" y="705"/>
                </a:lnTo>
                <a:lnTo>
                  <a:pt x="4889" y="683"/>
                </a:lnTo>
                <a:lnTo>
                  <a:pt x="4900" y="660"/>
                </a:lnTo>
                <a:lnTo>
                  <a:pt x="4913" y="636"/>
                </a:lnTo>
                <a:lnTo>
                  <a:pt x="4929" y="614"/>
                </a:lnTo>
                <a:lnTo>
                  <a:pt x="4949" y="598"/>
                </a:lnTo>
                <a:lnTo>
                  <a:pt x="4968" y="589"/>
                </a:lnTo>
                <a:lnTo>
                  <a:pt x="4989" y="583"/>
                </a:lnTo>
                <a:lnTo>
                  <a:pt x="5013" y="581"/>
                </a:lnTo>
                <a:lnTo>
                  <a:pt x="5037" y="578"/>
                </a:lnTo>
                <a:lnTo>
                  <a:pt x="5060" y="572"/>
                </a:lnTo>
                <a:lnTo>
                  <a:pt x="5126" y="550"/>
                </a:lnTo>
                <a:lnTo>
                  <a:pt x="5191" y="532"/>
                </a:lnTo>
                <a:lnTo>
                  <a:pt x="5262" y="516"/>
                </a:lnTo>
                <a:lnTo>
                  <a:pt x="5262" y="480"/>
                </a:lnTo>
                <a:lnTo>
                  <a:pt x="5275" y="478"/>
                </a:lnTo>
                <a:lnTo>
                  <a:pt x="5286" y="474"/>
                </a:lnTo>
                <a:lnTo>
                  <a:pt x="5295" y="467"/>
                </a:lnTo>
                <a:lnTo>
                  <a:pt x="5298" y="456"/>
                </a:lnTo>
                <a:lnTo>
                  <a:pt x="5302" y="454"/>
                </a:lnTo>
                <a:lnTo>
                  <a:pt x="5304" y="454"/>
                </a:lnTo>
                <a:lnTo>
                  <a:pt x="5308" y="456"/>
                </a:lnTo>
                <a:lnTo>
                  <a:pt x="5309" y="456"/>
                </a:lnTo>
                <a:lnTo>
                  <a:pt x="5311" y="458"/>
                </a:lnTo>
                <a:lnTo>
                  <a:pt x="5315" y="456"/>
                </a:lnTo>
                <a:lnTo>
                  <a:pt x="5313" y="440"/>
                </a:lnTo>
                <a:lnTo>
                  <a:pt x="5320" y="423"/>
                </a:lnTo>
                <a:lnTo>
                  <a:pt x="5329" y="405"/>
                </a:lnTo>
                <a:lnTo>
                  <a:pt x="5337" y="387"/>
                </a:lnTo>
                <a:lnTo>
                  <a:pt x="5335" y="376"/>
                </a:lnTo>
                <a:lnTo>
                  <a:pt x="5333" y="361"/>
                </a:lnTo>
                <a:lnTo>
                  <a:pt x="5331" y="343"/>
                </a:lnTo>
                <a:lnTo>
                  <a:pt x="5331" y="325"/>
                </a:lnTo>
                <a:lnTo>
                  <a:pt x="5333" y="309"/>
                </a:lnTo>
                <a:lnTo>
                  <a:pt x="5333" y="307"/>
                </a:lnTo>
                <a:lnTo>
                  <a:pt x="5337" y="305"/>
                </a:lnTo>
                <a:lnTo>
                  <a:pt x="5338" y="301"/>
                </a:lnTo>
                <a:lnTo>
                  <a:pt x="5342" y="298"/>
                </a:lnTo>
                <a:lnTo>
                  <a:pt x="5344" y="296"/>
                </a:lnTo>
                <a:lnTo>
                  <a:pt x="5346" y="294"/>
                </a:lnTo>
                <a:lnTo>
                  <a:pt x="5344" y="281"/>
                </a:lnTo>
                <a:lnTo>
                  <a:pt x="5338" y="267"/>
                </a:lnTo>
                <a:lnTo>
                  <a:pt x="5337" y="252"/>
                </a:lnTo>
                <a:lnTo>
                  <a:pt x="5344" y="232"/>
                </a:lnTo>
                <a:lnTo>
                  <a:pt x="5353" y="212"/>
                </a:lnTo>
                <a:lnTo>
                  <a:pt x="5362" y="196"/>
                </a:lnTo>
                <a:lnTo>
                  <a:pt x="5368" y="181"/>
                </a:lnTo>
                <a:lnTo>
                  <a:pt x="5369" y="169"/>
                </a:lnTo>
                <a:lnTo>
                  <a:pt x="5371" y="156"/>
                </a:lnTo>
                <a:lnTo>
                  <a:pt x="5377" y="145"/>
                </a:lnTo>
                <a:lnTo>
                  <a:pt x="5384" y="136"/>
                </a:lnTo>
                <a:lnTo>
                  <a:pt x="5395" y="130"/>
                </a:lnTo>
                <a:lnTo>
                  <a:pt x="5400" y="129"/>
                </a:lnTo>
                <a:lnTo>
                  <a:pt x="5406" y="129"/>
                </a:lnTo>
                <a:lnTo>
                  <a:pt x="5411" y="129"/>
                </a:lnTo>
                <a:lnTo>
                  <a:pt x="5418" y="127"/>
                </a:lnTo>
                <a:lnTo>
                  <a:pt x="5424" y="127"/>
                </a:lnTo>
                <a:lnTo>
                  <a:pt x="5426" y="132"/>
                </a:lnTo>
                <a:lnTo>
                  <a:pt x="5426" y="136"/>
                </a:lnTo>
                <a:lnTo>
                  <a:pt x="5424" y="141"/>
                </a:lnTo>
                <a:lnTo>
                  <a:pt x="5424" y="145"/>
                </a:lnTo>
                <a:lnTo>
                  <a:pt x="5424" y="149"/>
                </a:lnTo>
                <a:lnTo>
                  <a:pt x="5424" y="150"/>
                </a:lnTo>
                <a:lnTo>
                  <a:pt x="5428" y="154"/>
                </a:lnTo>
                <a:lnTo>
                  <a:pt x="5433" y="156"/>
                </a:lnTo>
                <a:lnTo>
                  <a:pt x="5451" y="138"/>
                </a:lnTo>
                <a:lnTo>
                  <a:pt x="5478" y="125"/>
                </a:lnTo>
                <a:lnTo>
                  <a:pt x="5509" y="118"/>
                </a:lnTo>
                <a:lnTo>
                  <a:pt x="5522" y="125"/>
                </a:lnTo>
                <a:lnTo>
                  <a:pt x="5537" y="132"/>
                </a:lnTo>
                <a:lnTo>
                  <a:pt x="5551" y="140"/>
                </a:lnTo>
                <a:lnTo>
                  <a:pt x="5558" y="150"/>
                </a:lnTo>
                <a:lnTo>
                  <a:pt x="5573" y="178"/>
                </a:lnTo>
                <a:lnTo>
                  <a:pt x="5584" y="209"/>
                </a:lnTo>
                <a:lnTo>
                  <a:pt x="5595" y="241"/>
                </a:lnTo>
                <a:lnTo>
                  <a:pt x="5604" y="269"/>
                </a:lnTo>
                <a:lnTo>
                  <a:pt x="5606" y="283"/>
                </a:lnTo>
                <a:lnTo>
                  <a:pt x="5608" y="298"/>
                </a:lnTo>
                <a:lnTo>
                  <a:pt x="5611" y="312"/>
                </a:lnTo>
                <a:lnTo>
                  <a:pt x="5618" y="321"/>
                </a:lnTo>
                <a:lnTo>
                  <a:pt x="5629" y="325"/>
                </a:lnTo>
                <a:lnTo>
                  <a:pt x="5642" y="327"/>
                </a:lnTo>
                <a:lnTo>
                  <a:pt x="5651" y="330"/>
                </a:lnTo>
                <a:lnTo>
                  <a:pt x="5658" y="345"/>
                </a:lnTo>
                <a:lnTo>
                  <a:pt x="5662" y="363"/>
                </a:lnTo>
                <a:lnTo>
                  <a:pt x="5668" y="380"/>
                </a:lnTo>
                <a:lnTo>
                  <a:pt x="5673" y="378"/>
                </a:lnTo>
                <a:lnTo>
                  <a:pt x="5678" y="376"/>
                </a:lnTo>
                <a:lnTo>
                  <a:pt x="5684" y="376"/>
                </a:lnTo>
                <a:lnTo>
                  <a:pt x="5693" y="374"/>
                </a:lnTo>
                <a:lnTo>
                  <a:pt x="5697" y="381"/>
                </a:lnTo>
                <a:lnTo>
                  <a:pt x="5702" y="387"/>
                </a:lnTo>
                <a:lnTo>
                  <a:pt x="5708" y="392"/>
                </a:lnTo>
                <a:lnTo>
                  <a:pt x="5717" y="396"/>
                </a:lnTo>
                <a:lnTo>
                  <a:pt x="5717" y="409"/>
                </a:lnTo>
                <a:lnTo>
                  <a:pt x="5718" y="423"/>
                </a:lnTo>
                <a:lnTo>
                  <a:pt x="5720" y="443"/>
                </a:lnTo>
                <a:lnTo>
                  <a:pt x="5704" y="454"/>
                </a:lnTo>
                <a:lnTo>
                  <a:pt x="5686" y="469"/>
                </a:lnTo>
                <a:lnTo>
                  <a:pt x="5668" y="483"/>
                </a:lnTo>
                <a:lnTo>
                  <a:pt x="5653" y="501"/>
                </a:lnTo>
                <a:lnTo>
                  <a:pt x="5646" y="521"/>
                </a:lnTo>
                <a:lnTo>
                  <a:pt x="5633" y="520"/>
                </a:lnTo>
                <a:lnTo>
                  <a:pt x="5624" y="516"/>
                </a:lnTo>
                <a:lnTo>
                  <a:pt x="5613" y="512"/>
                </a:lnTo>
                <a:lnTo>
                  <a:pt x="5609" y="516"/>
                </a:lnTo>
                <a:lnTo>
                  <a:pt x="5606" y="520"/>
                </a:lnTo>
                <a:lnTo>
                  <a:pt x="5600" y="521"/>
                </a:lnTo>
                <a:lnTo>
                  <a:pt x="5597" y="525"/>
                </a:lnTo>
                <a:lnTo>
                  <a:pt x="5600" y="530"/>
                </a:lnTo>
                <a:lnTo>
                  <a:pt x="5602" y="536"/>
                </a:lnTo>
                <a:lnTo>
                  <a:pt x="5604" y="541"/>
                </a:lnTo>
                <a:lnTo>
                  <a:pt x="5604" y="549"/>
                </a:lnTo>
                <a:lnTo>
                  <a:pt x="5560" y="545"/>
                </a:lnTo>
                <a:lnTo>
                  <a:pt x="5558" y="561"/>
                </a:lnTo>
                <a:lnTo>
                  <a:pt x="5558" y="576"/>
                </a:lnTo>
                <a:lnTo>
                  <a:pt x="5558" y="594"/>
                </a:lnTo>
                <a:lnTo>
                  <a:pt x="5555" y="598"/>
                </a:lnTo>
                <a:lnTo>
                  <a:pt x="5551" y="600"/>
                </a:lnTo>
                <a:lnTo>
                  <a:pt x="5548" y="603"/>
                </a:lnTo>
                <a:lnTo>
                  <a:pt x="5546" y="605"/>
                </a:lnTo>
                <a:lnTo>
                  <a:pt x="5540" y="609"/>
                </a:lnTo>
                <a:lnTo>
                  <a:pt x="5535" y="610"/>
                </a:lnTo>
                <a:lnTo>
                  <a:pt x="5533" y="609"/>
                </a:lnTo>
                <a:lnTo>
                  <a:pt x="5531" y="609"/>
                </a:lnTo>
                <a:lnTo>
                  <a:pt x="5531" y="607"/>
                </a:lnTo>
                <a:lnTo>
                  <a:pt x="5529" y="607"/>
                </a:lnTo>
                <a:lnTo>
                  <a:pt x="5526" y="605"/>
                </a:lnTo>
                <a:lnTo>
                  <a:pt x="5524" y="621"/>
                </a:lnTo>
                <a:lnTo>
                  <a:pt x="5517" y="632"/>
                </a:lnTo>
                <a:lnTo>
                  <a:pt x="5509" y="640"/>
                </a:lnTo>
                <a:lnTo>
                  <a:pt x="5502" y="649"/>
                </a:lnTo>
                <a:lnTo>
                  <a:pt x="5493" y="658"/>
                </a:lnTo>
                <a:lnTo>
                  <a:pt x="5484" y="656"/>
                </a:lnTo>
                <a:lnTo>
                  <a:pt x="5478" y="656"/>
                </a:lnTo>
                <a:lnTo>
                  <a:pt x="5471" y="656"/>
                </a:lnTo>
                <a:lnTo>
                  <a:pt x="5460" y="654"/>
                </a:lnTo>
                <a:lnTo>
                  <a:pt x="5460" y="667"/>
                </a:lnTo>
                <a:lnTo>
                  <a:pt x="5462" y="678"/>
                </a:lnTo>
                <a:lnTo>
                  <a:pt x="5458" y="694"/>
                </a:lnTo>
                <a:lnTo>
                  <a:pt x="5453" y="714"/>
                </a:lnTo>
                <a:lnTo>
                  <a:pt x="5446" y="736"/>
                </a:lnTo>
                <a:lnTo>
                  <a:pt x="5440" y="761"/>
                </a:lnTo>
                <a:lnTo>
                  <a:pt x="5437" y="785"/>
                </a:lnTo>
                <a:lnTo>
                  <a:pt x="5438" y="809"/>
                </a:lnTo>
                <a:lnTo>
                  <a:pt x="5462" y="809"/>
                </a:lnTo>
                <a:lnTo>
                  <a:pt x="5462" y="829"/>
                </a:lnTo>
                <a:lnTo>
                  <a:pt x="5457" y="830"/>
                </a:lnTo>
                <a:lnTo>
                  <a:pt x="5451" y="834"/>
                </a:lnTo>
                <a:lnTo>
                  <a:pt x="5446" y="838"/>
                </a:lnTo>
                <a:lnTo>
                  <a:pt x="5442" y="841"/>
                </a:lnTo>
                <a:lnTo>
                  <a:pt x="5438" y="845"/>
                </a:lnTo>
                <a:lnTo>
                  <a:pt x="5438" y="869"/>
                </a:lnTo>
                <a:lnTo>
                  <a:pt x="5455" y="869"/>
                </a:lnTo>
                <a:lnTo>
                  <a:pt x="5466" y="876"/>
                </a:lnTo>
                <a:lnTo>
                  <a:pt x="5477" y="887"/>
                </a:lnTo>
                <a:lnTo>
                  <a:pt x="5486" y="900"/>
                </a:lnTo>
                <a:lnTo>
                  <a:pt x="5495" y="910"/>
                </a:lnTo>
                <a:lnTo>
                  <a:pt x="5508" y="921"/>
                </a:lnTo>
                <a:lnTo>
                  <a:pt x="5522" y="925"/>
                </a:lnTo>
                <a:lnTo>
                  <a:pt x="5528" y="921"/>
                </a:lnTo>
                <a:lnTo>
                  <a:pt x="5531" y="916"/>
                </a:lnTo>
                <a:lnTo>
                  <a:pt x="5533" y="912"/>
                </a:lnTo>
                <a:lnTo>
                  <a:pt x="5537" y="909"/>
                </a:lnTo>
                <a:lnTo>
                  <a:pt x="5540" y="901"/>
                </a:lnTo>
                <a:lnTo>
                  <a:pt x="5528" y="896"/>
                </a:lnTo>
                <a:lnTo>
                  <a:pt x="5517" y="890"/>
                </a:lnTo>
                <a:lnTo>
                  <a:pt x="5502" y="885"/>
                </a:lnTo>
                <a:lnTo>
                  <a:pt x="5504" y="872"/>
                </a:lnTo>
                <a:lnTo>
                  <a:pt x="5513" y="872"/>
                </a:lnTo>
                <a:lnTo>
                  <a:pt x="5520" y="872"/>
                </a:lnTo>
                <a:lnTo>
                  <a:pt x="5526" y="872"/>
                </a:lnTo>
                <a:lnTo>
                  <a:pt x="5537" y="874"/>
                </a:lnTo>
                <a:lnTo>
                  <a:pt x="5544" y="885"/>
                </a:lnTo>
                <a:lnTo>
                  <a:pt x="5553" y="896"/>
                </a:lnTo>
                <a:lnTo>
                  <a:pt x="5560" y="909"/>
                </a:lnTo>
                <a:lnTo>
                  <a:pt x="5564" y="925"/>
                </a:lnTo>
                <a:lnTo>
                  <a:pt x="5546" y="940"/>
                </a:lnTo>
                <a:lnTo>
                  <a:pt x="5526" y="952"/>
                </a:lnTo>
                <a:lnTo>
                  <a:pt x="5506" y="965"/>
                </a:lnTo>
                <a:lnTo>
                  <a:pt x="5482" y="970"/>
                </a:lnTo>
                <a:lnTo>
                  <a:pt x="5482" y="954"/>
                </a:lnTo>
                <a:lnTo>
                  <a:pt x="5478" y="954"/>
                </a:lnTo>
                <a:lnTo>
                  <a:pt x="5478" y="961"/>
                </a:lnTo>
                <a:lnTo>
                  <a:pt x="5468" y="969"/>
                </a:lnTo>
                <a:lnTo>
                  <a:pt x="5462" y="978"/>
                </a:lnTo>
                <a:lnTo>
                  <a:pt x="5455" y="985"/>
                </a:lnTo>
                <a:lnTo>
                  <a:pt x="5446" y="990"/>
                </a:lnTo>
                <a:lnTo>
                  <a:pt x="5433" y="994"/>
                </a:lnTo>
                <a:lnTo>
                  <a:pt x="5433" y="987"/>
                </a:lnTo>
                <a:lnTo>
                  <a:pt x="5429" y="983"/>
                </a:lnTo>
                <a:lnTo>
                  <a:pt x="5428" y="980"/>
                </a:lnTo>
                <a:lnTo>
                  <a:pt x="5426" y="976"/>
                </a:lnTo>
                <a:lnTo>
                  <a:pt x="5426" y="972"/>
                </a:lnTo>
                <a:lnTo>
                  <a:pt x="5424" y="967"/>
                </a:lnTo>
                <a:lnTo>
                  <a:pt x="5420" y="967"/>
                </a:lnTo>
                <a:lnTo>
                  <a:pt x="5418" y="967"/>
                </a:lnTo>
                <a:lnTo>
                  <a:pt x="5417" y="967"/>
                </a:lnTo>
                <a:lnTo>
                  <a:pt x="5415" y="969"/>
                </a:lnTo>
                <a:lnTo>
                  <a:pt x="5413" y="970"/>
                </a:lnTo>
                <a:lnTo>
                  <a:pt x="5418" y="983"/>
                </a:lnTo>
                <a:lnTo>
                  <a:pt x="5422" y="996"/>
                </a:lnTo>
                <a:lnTo>
                  <a:pt x="5420" y="1010"/>
                </a:lnTo>
                <a:lnTo>
                  <a:pt x="5386" y="1029"/>
                </a:lnTo>
                <a:lnTo>
                  <a:pt x="5349" y="1047"/>
                </a:lnTo>
                <a:lnTo>
                  <a:pt x="5311" y="1069"/>
                </a:lnTo>
                <a:lnTo>
                  <a:pt x="5275" y="1090"/>
                </a:lnTo>
                <a:lnTo>
                  <a:pt x="5242" y="1116"/>
                </a:lnTo>
                <a:lnTo>
                  <a:pt x="5218" y="1143"/>
                </a:lnTo>
                <a:lnTo>
                  <a:pt x="5215" y="1167"/>
                </a:lnTo>
                <a:lnTo>
                  <a:pt x="5206" y="1176"/>
                </a:lnTo>
                <a:lnTo>
                  <a:pt x="5197" y="1183"/>
                </a:lnTo>
                <a:lnTo>
                  <a:pt x="5188" y="1189"/>
                </a:lnTo>
                <a:lnTo>
                  <a:pt x="5180" y="1200"/>
                </a:lnTo>
                <a:lnTo>
                  <a:pt x="5177" y="1216"/>
                </a:lnTo>
                <a:lnTo>
                  <a:pt x="5209" y="1216"/>
                </a:lnTo>
                <a:lnTo>
                  <a:pt x="5209" y="1223"/>
                </a:lnTo>
                <a:lnTo>
                  <a:pt x="5213" y="1234"/>
                </a:lnTo>
                <a:lnTo>
                  <a:pt x="5213" y="1249"/>
                </a:lnTo>
                <a:lnTo>
                  <a:pt x="5213" y="1263"/>
                </a:lnTo>
                <a:lnTo>
                  <a:pt x="5215" y="1290"/>
                </a:lnTo>
                <a:lnTo>
                  <a:pt x="5217" y="1312"/>
                </a:lnTo>
                <a:lnTo>
                  <a:pt x="5213" y="1332"/>
                </a:lnTo>
                <a:lnTo>
                  <a:pt x="5208" y="1345"/>
                </a:lnTo>
                <a:lnTo>
                  <a:pt x="5200" y="1354"/>
                </a:lnTo>
                <a:lnTo>
                  <a:pt x="5197" y="1367"/>
                </a:lnTo>
                <a:lnTo>
                  <a:pt x="5193" y="1385"/>
                </a:lnTo>
                <a:lnTo>
                  <a:pt x="5188" y="1385"/>
                </a:lnTo>
                <a:lnTo>
                  <a:pt x="5186" y="1387"/>
                </a:lnTo>
                <a:lnTo>
                  <a:pt x="5184" y="1387"/>
                </a:lnTo>
                <a:lnTo>
                  <a:pt x="5184" y="1387"/>
                </a:lnTo>
                <a:lnTo>
                  <a:pt x="5182" y="1387"/>
                </a:lnTo>
                <a:lnTo>
                  <a:pt x="5182" y="1389"/>
                </a:lnTo>
                <a:lnTo>
                  <a:pt x="5180" y="1392"/>
                </a:lnTo>
                <a:lnTo>
                  <a:pt x="5182" y="1401"/>
                </a:lnTo>
                <a:lnTo>
                  <a:pt x="5178" y="1414"/>
                </a:lnTo>
                <a:lnTo>
                  <a:pt x="5173" y="1427"/>
                </a:lnTo>
                <a:lnTo>
                  <a:pt x="5164" y="1440"/>
                </a:lnTo>
                <a:lnTo>
                  <a:pt x="5153" y="1449"/>
                </a:lnTo>
                <a:lnTo>
                  <a:pt x="5142" y="1452"/>
                </a:lnTo>
                <a:lnTo>
                  <a:pt x="5142" y="1449"/>
                </a:lnTo>
                <a:lnTo>
                  <a:pt x="5138" y="1449"/>
                </a:lnTo>
                <a:lnTo>
                  <a:pt x="5140" y="1434"/>
                </a:lnTo>
                <a:lnTo>
                  <a:pt x="5138" y="1425"/>
                </a:lnTo>
                <a:lnTo>
                  <a:pt x="5131" y="1418"/>
                </a:lnTo>
                <a:lnTo>
                  <a:pt x="5120" y="1421"/>
                </a:lnTo>
                <a:lnTo>
                  <a:pt x="5113" y="1421"/>
                </a:lnTo>
                <a:lnTo>
                  <a:pt x="5104" y="1416"/>
                </a:lnTo>
                <a:lnTo>
                  <a:pt x="5095" y="1409"/>
                </a:lnTo>
                <a:lnTo>
                  <a:pt x="5095" y="1412"/>
                </a:lnTo>
                <a:lnTo>
                  <a:pt x="5102" y="1425"/>
                </a:lnTo>
                <a:lnTo>
                  <a:pt x="5108" y="1438"/>
                </a:lnTo>
                <a:lnTo>
                  <a:pt x="5115" y="1449"/>
                </a:lnTo>
                <a:lnTo>
                  <a:pt x="5126" y="1458"/>
                </a:lnTo>
                <a:lnTo>
                  <a:pt x="5131" y="1460"/>
                </a:lnTo>
                <a:lnTo>
                  <a:pt x="5137" y="1461"/>
                </a:lnTo>
                <a:lnTo>
                  <a:pt x="5142" y="1463"/>
                </a:lnTo>
                <a:lnTo>
                  <a:pt x="5148" y="1465"/>
                </a:lnTo>
                <a:lnTo>
                  <a:pt x="5148" y="1481"/>
                </a:lnTo>
                <a:lnTo>
                  <a:pt x="5149" y="1490"/>
                </a:lnTo>
                <a:lnTo>
                  <a:pt x="5151" y="1496"/>
                </a:lnTo>
                <a:lnTo>
                  <a:pt x="5155" y="1500"/>
                </a:lnTo>
                <a:lnTo>
                  <a:pt x="5158" y="1505"/>
                </a:lnTo>
                <a:lnTo>
                  <a:pt x="5162" y="1518"/>
                </a:lnTo>
                <a:lnTo>
                  <a:pt x="5158" y="1518"/>
                </a:lnTo>
                <a:lnTo>
                  <a:pt x="5155" y="1520"/>
                </a:lnTo>
                <a:lnTo>
                  <a:pt x="5155" y="1520"/>
                </a:lnTo>
                <a:lnTo>
                  <a:pt x="5153" y="1520"/>
                </a:lnTo>
                <a:lnTo>
                  <a:pt x="5153" y="1520"/>
                </a:lnTo>
                <a:lnTo>
                  <a:pt x="5153" y="1521"/>
                </a:lnTo>
                <a:lnTo>
                  <a:pt x="5151" y="1525"/>
                </a:lnTo>
                <a:lnTo>
                  <a:pt x="5151" y="1529"/>
                </a:lnTo>
                <a:lnTo>
                  <a:pt x="5153" y="1532"/>
                </a:lnTo>
                <a:lnTo>
                  <a:pt x="5155" y="1538"/>
                </a:lnTo>
                <a:lnTo>
                  <a:pt x="5155" y="1545"/>
                </a:lnTo>
                <a:lnTo>
                  <a:pt x="5155" y="1550"/>
                </a:lnTo>
                <a:lnTo>
                  <a:pt x="5151" y="1554"/>
                </a:lnTo>
                <a:lnTo>
                  <a:pt x="5148" y="1558"/>
                </a:lnTo>
                <a:lnTo>
                  <a:pt x="5144" y="1561"/>
                </a:lnTo>
                <a:lnTo>
                  <a:pt x="5140" y="1567"/>
                </a:lnTo>
                <a:lnTo>
                  <a:pt x="5137" y="1570"/>
                </a:lnTo>
                <a:lnTo>
                  <a:pt x="5133" y="1574"/>
                </a:lnTo>
                <a:lnTo>
                  <a:pt x="5129" y="1589"/>
                </a:lnTo>
                <a:lnTo>
                  <a:pt x="5128" y="1609"/>
                </a:lnTo>
                <a:lnTo>
                  <a:pt x="5126" y="1630"/>
                </a:lnTo>
                <a:lnTo>
                  <a:pt x="5124" y="1650"/>
                </a:lnTo>
                <a:lnTo>
                  <a:pt x="5120" y="1667"/>
                </a:lnTo>
                <a:lnTo>
                  <a:pt x="5108" y="1667"/>
                </a:lnTo>
                <a:lnTo>
                  <a:pt x="5108" y="1683"/>
                </a:lnTo>
                <a:lnTo>
                  <a:pt x="5106" y="1700"/>
                </a:lnTo>
                <a:lnTo>
                  <a:pt x="5100" y="1714"/>
                </a:lnTo>
                <a:lnTo>
                  <a:pt x="5098" y="1716"/>
                </a:lnTo>
                <a:lnTo>
                  <a:pt x="5097" y="1716"/>
                </a:lnTo>
                <a:lnTo>
                  <a:pt x="5095" y="1718"/>
                </a:lnTo>
                <a:lnTo>
                  <a:pt x="5091" y="1718"/>
                </a:lnTo>
                <a:lnTo>
                  <a:pt x="5088" y="1718"/>
                </a:lnTo>
                <a:lnTo>
                  <a:pt x="5082" y="1703"/>
                </a:lnTo>
                <a:lnTo>
                  <a:pt x="5078" y="1689"/>
                </a:lnTo>
                <a:lnTo>
                  <a:pt x="5077" y="1672"/>
                </a:lnTo>
                <a:lnTo>
                  <a:pt x="5077" y="1650"/>
                </a:lnTo>
                <a:lnTo>
                  <a:pt x="5082" y="1638"/>
                </a:lnTo>
                <a:lnTo>
                  <a:pt x="5088" y="1620"/>
                </a:lnTo>
                <a:lnTo>
                  <a:pt x="5093" y="1605"/>
                </a:lnTo>
                <a:lnTo>
                  <a:pt x="5073" y="1605"/>
                </a:lnTo>
                <a:lnTo>
                  <a:pt x="5073" y="1600"/>
                </a:lnTo>
                <a:lnTo>
                  <a:pt x="5073" y="1594"/>
                </a:lnTo>
                <a:lnTo>
                  <a:pt x="5075" y="1590"/>
                </a:lnTo>
                <a:lnTo>
                  <a:pt x="5077" y="1585"/>
                </a:lnTo>
                <a:lnTo>
                  <a:pt x="5058" y="1580"/>
                </a:lnTo>
                <a:lnTo>
                  <a:pt x="5046" y="1570"/>
                </a:lnTo>
                <a:lnTo>
                  <a:pt x="5033" y="1563"/>
                </a:lnTo>
                <a:lnTo>
                  <a:pt x="5020" y="1561"/>
                </a:lnTo>
                <a:lnTo>
                  <a:pt x="5015" y="1561"/>
                </a:lnTo>
                <a:lnTo>
                  <a:pt x="5020" y="1567"/>
                </a:lnTo>
                <a:lnTo>
                  <a:pt x="5024" y="1570"/>
                </a:lnTo>
                <a:lnTo>
                  <a:pt x="5029" y="1576"/>
                </a:lnTo>
                <a:lnTo>
                  <a:pt x="5031" y="1581"/>
                </a:lnTo>
                <a:lnTo>
                  <a:pt x="5033" y="1587"/>
                </a:lnTo>
                <a:lnTo>
                  <a:pt x="5033" y="1590"/>
                </a:lnTo>
                <a:lnTo>
                  <a:pt x="5033" y="1594"/>
                </a:lnTo>
                <a:lnTo>
                  <a:pt x="5031" y="1598"/>
                </a:lnTo>
                <a:lnTo>
                  <a:pt x="5031" y="1600"/>
                </a:lnTo>
                <a:lnTo>
                  <a:pt x="5031" y="1603"/>
                </a:lnTo>
                <a:lnTo>
                  <a:pt x="5031" y="1605"/>
                </a:lnTo>
                <a:lnTo>
                  <a:pt x="5040" y="1614"/>
                </a:lnTo>
                <a:lnTo>
                  <a:pt x="5046" y="1621"/>
                </a:lnTo>
                <a:lnTo>
                  <a:pt x="5048" y="1632"/>
                </a:lnTo>
                <a:lnTo>
                  <a:pt x="5048" y="1650"/>
                </a:lnTo>
                <a:lnTo>
                  <a:pt x="5046" y="1652"/>
                </a:lnTo>
                <a:lnTo>
                  <a:pt x="5044" y="1656"/>
                </a:lnTo>
                <a:lnTo>
                  <a:pt x="5044" y="1660"/>
                </a:lnTo>
                <a:lnTo>
                  <a:pt x="5044" y="1667"/>
                </a:lnTo>
                <a:lnTo>
                  <a:pt x="5055" y="1667"/>
                </a:lnTo>
                <a:lnTo>
                  <a:pt x="5060" y="1676"/>
                </a:lnTo>
                <a:lnTo>
                  <a:pt x="5062" y="1687"/>
                </a:lnTo>
                <a:lnTo>
                  <a:pt x="5064" y="1701"/>
                </a:lnTo>
                <a:lnTo>
                  <a:pt x="5048" y="1701"/>
                </a:lnTo>
                <a:lnTo>
                  <a:pt x="5048" y="1707"/>
                </a:lnTo>
                <a:lnTo>
                  <a:pt x="5057" y="1712"/>
                </a:lnTo>
                <a:lnTo>
                  <a:pt x="5062" y="1718"/>
                </a:lnTo>
                <a:lnTo>
                  <a:pt x="5066" y="1725"/>
                </a:lnTo>
                <a:lnTo>
                  <a:pt x="5068" y="1738"/>
                </a:lnTo>
                <a:lnTo>
                  <a:pt x="5100" y="1738"/>
                </a:lnTo>
                <a:lnTo>
                  <a:pt x="5108" y="1750"/>
                </a:lnTo>
                <a:lnTo>
                  <a:pt x="5120" y="1763"/>
                </a:lnTo>
                <a:lnTo>
                  <a:pt x="5131" y="1776"/>
                </a:lnTo>
                <a:lnTo>
                  <a:pt x="5140" y="1787"/>
                </a:lnTo>
                <a:lnTo>
                  <a:pt x="5148" y="1805"/>
                </a:lnTo>
                <a:lnTo>
                  <a:pt x="5151" y="1825"/>
                </a:lnTo>
                <a:lnTo>
                  <a:pt x="5160" y="1843"/>
                </a:lnTo>
                <a:lnTo>
                  <a:pt x="5168" y="1854"/>
                </a:lnTo>
                <a:lnTo>
                  <a:pt x="5177" y="1861"/>
                </a:lnTo>
                <a:lnTo>
                  <a:pt x="5186" y="1870"/>
                </a:lnTo>
                <a:lnTo>
                  <a:pt x="5193" y="1883"/>
                </a:lnTo>
                <a:lnTo>
                  <a:pt x="5197" y="1900"/>
                </a:lnTo>
                <a:lnTo>
                  <a:pt x="5180" y="1900"/>
                </a:lnTo>
                <a:lnTo>
                  <a:pt x="5180" y="1887"/>
                </a:lnTo>
                <a:lnTo>
                  <a:pt x="5168" y="1880"/>
                </a:lnTo>
                <a:lnTo>
                  <a:pt x="5168" y="1883"/>
                </a:lnTo>
                <a:lnTo>
                  <a:pt x="5175" y="1894"/>
                </a:lnTo>
                <a:lnTo>
                  <a:pt x="5178" y="1907"/>
                </a:lnTo>
                <a:lnTo>
                  <a:pt x="5180" y="1923"/>
                </a:lnTo>
                <a:lnTo>
                  <a:pt x="5169" y="1936"/>
                </a:lnTo>
                <a:lnTo>
                  <a:pt x="5162" y="1947"/>
                </a:lnTo>
                <a:lnTo>
                  <a:pt x="5155" y="1960"/>
                </a:lnTo>
                <a:lnTo>
                  <a:pt x="5146" y="1970"/>
                </a:lnTo>
                <a:lnTo>
                  <a:pt x="5133" y="1976"/>
                </a:lnTo>
                <a:lnTo>
                  <a:pt x="5115" y="1980"/>
                </a:lnTo>
                <a:lnTo>
                  <a:pt x="5109" y="1976"/>
                </a:lnTo>
                <a:lnTo>
                  <a:pt x="5104" y="1974"/>
                </a:lnTo>
                <a:lnTo>
                  <a:pt x="5097" y="1972"/>
                </a:lnTo>
                <a:lnTo>
                  <a:pt x="5089" y="1970"/>
                </a:lnTo>
                <a:lnTo>
                  <a:pt x="5089" y="1976"/>
                </a:lnTo>
                <a:lnTo>
                  <a:pt x="5093" y="1976"/>
                </a:lnTo>
                <a:lnTo>
                  <a:pt x="5098" y="1978"/>
                </a:lnTo>
                <a:lnTo>
                  <a:pt x="5102" y="1981"/>
                </a:lnTo>
                <a:lnTo>
                  <a:pt x="5108" y="1983"/>
                </a:lnTo>
                <a:lnTo>
                  <a:pt x="5111" y="1987"/>
                </a:lnTo>
                <a:lnTo>
                  <a:pt x="5113" y="1992"/>
                </a:lnTo>
                <a:lnTo>
                  <a:pt x="5109" y="1994"/>
                </a:lnTo>
                <a:lnTo>
                  <a:pt x="5106" y="1998"/>
                </a:lnTo>
                <a:lnTo>
                  <a:pt x="5104" y="2000"/>
                </a:lnTo>
                <a:lnTo>
                  <a:pt x="5104" y="2003"/>
                </a:lnTo>
                <a:lnTo>
                  <a:pt x="5102" y="2009"/>
                </a:lnTo>
                <a:lnTo>
                  <a:pt x="5102" y="2016"/>
                </a:lnTo>
                <a:lnTo>
                  <a:pt x="5106" y="2016"/>
                </a:lnTo>
                <a:lnTo>
                  <a:pt x="5113" y="2010"/>
                </a:lnTo>
                <a:lnTo>
                  <a:pt x="5122" y="2010"/>
                </a:lnTo>
                <a:lnTo>
                  <a:pt x="5138" y="2012"/>
                </a:lnTo>
                <a:lnTo>
                  <a:pt x="5138" y="2040"/>
                </a:lnTo>
                <a:lnTo>
                  <a:pt x="5133" y="2045"/>
                </a:lnTo>
                <a:lnTo>
                  <a:pt x="5128" y="2052"/>
                </a:lnTo>
                <a:lnTo>
                  <a:pt x="5124" y="2058"/>
                </a:lnTo>
                <a:lnTo>
                  <a:pt x="5117" y="2063"/>
                </a:lnTo>
                <a:lnTo>
                  <a:pt x="5102" y="2070"/>
                </a:lnTo>
                <a:lnTo>
                  <a:pt x="5082" y="2074"/>
                </a:lnTo>
                <a:lnTo>
                  <a:pt x="5062" y="2078"/>
                </a:lnTo>
                <a:lnTo>
                  <a:pt x="5048" y="2083"/>
                </a:lnTo>
                <a:lnTo>
                  <a:pt x="5044" y="2087"/>
                </a:lnTo>
                <a:lnTo>
                  <a:pt x="5037" y="2096"/>
                </a:lnTo>
                <a:lnTo>
                  <a:pt x="5028" y="2107"/>
                </a:lnTo>
                <a:lnTo>
                  <a:pt x="5018" y="2120"/>
                </a:lnTo>
                <a:lnTo>
                  <a:pt x="5009" y="2132"/>
                </a:lnTo>
                <a:lnTo>
                  <a:pt x="5002" y="2141"/>
                </a:lnTo>
                <a:lnTo>
                  <a:pt x="4998" y="2147"/>
                </a:lnTo>
                <a:lnTo>
                  <a:pt x="4995" y="2147"/>
                </a:lnTo>
                <a:lnTo>
                  <a:pt x="4988" y="2165"/>
                </a:lnTo>
                <a:lnTo>
                  <a:pt x="4984" y="2180"/>
                </a:lnTo>
                <a:lnTo>
                  <a:pt x="4982" y="2194"/>
                </a:lnTo>
                <a:lnTo>
                  <a:pt x="4977" y="2205"/>
                </a:lnTo>
                <a:lnTo>
                  <a:pt x="4968" y="2212"/>
                </a:lnTo>
                <a:lnTo>
                  <a:pt x="4953" y="2218"/>
                </a:lnTo>
                <a:lnTo>
                  <a:pt x="4929" y="2220"/>
                </a:lnTo>
                <a:lnTo>
                  <a:pt x="4913" y="2230"/>
                </a:lnTo>
                <a:lnTo>
                  <a:pt x="4895" y="2241"/>
                </a:lnTo>
                <a:lnTo>
                  <a:pt x="4877" y="2252"/>
                </a:lnTo>
                <a:lnTo>
                  <a:pt x="4862" y="2265"/>
                </a:lnTo>
                <a:lnTo>
                  <a:pt x="4851" y="2283"/>
                </a:lnTo>
                <a:lnTo>
                  <a:pt x="4851" y="2330"/>
                </a:lnTo>
                <a:lnTo>
                  <a:pt x="4849" y="2332"/>
                </a:lnTo>
                <a:lnTo>
                  <a:pt x="4846" y="2336"/>
                </a:lnTo>
                <a:lnTo>
                  <a:pt x="4842" y="2338"/>
                </a:lnTo>
                <a:lnTo>
                  <a:pt x="4838" y="2341"/>
                </a:lnTo>
                <a:lnTo>
                  <a:pt x="4835" y="2347"/>
                </a:lnTo>
                <a:lnTo>
                  <a:pt x="4831" y="2354"/>
                </a:lnTo>
                <a:lnTo>
                  <a:pt x="4820" y="2354"/>
                </a:lnTo>
                <a:lnTo>
                  <a:pt x="4811" y="2350"/>
                </a:lnTo>
                <a:lnTo>
                  <a:pt x="4804" y="2349"/>
                </a:lnTo>
                <a:lnTo>
                  <a:pt x="4797" y="2347"/>
                </a:lnTo>
                <a:lnTo>
                  <a:pt x="4793" y="2350"/>
                </a:lnTo>
                <a:lnTo>
                  <a:pt x="4791" y="2358"/>
                </a:lnTo>
                <a:lnTo>
                  <a:pt x="4778" y="2358"/>
                </a:lnTo>
                <a:lnTo>
                  <a:pt x="4769" y="2380"/>
                </a:lnTo>
                <a:lnTo>
                  <a:pt x="4753" y="2400"/>
                </a:lnTo>
                <a:lnTo>
                  <a:pt x="4733" y="2414"/>
                </a:lnTo>
                <a:lnTo>
                  <a:pt x="4709" y="2421"/>
                </a:lnTo>
                <a:lnTo>
                  <a:pt x="4704" y="2430"/>
                </a:lnTo>
                <a:lnTo>
                  <a:pt x="4704" y="2438"/>
                </a:lnTo>
                <a:lnTo>
                  <a:pt x="4704" y="2443"/>
                </a:lnTo>
                <a:lnTo>
                  <a:pt x="4704" y="2449"/>
                </a:lnTo>
                <a:lnTo>
                  <a:pt x="4702" y="2454"/>
                </a:lnTo>
                <a:lnTo>
                  <a:pt x="4693" y="2456"/>
                </a:lnTo>
                <a:lnTo>
                  <a:pt x="4677" y="2458"/>
                </a:lnTo>
                <a:lnTo>
                  <a:pt x="4677" y="2454"/>
                </a:lnTo>
                <a:lnTo>
                  <a:pt x="4673" y="2454"/>
                </a:lnTo>
                <a:lnTo>
                  <a:pt x="4673" y="2458"/>
                </a:lnTo>
                <a:lnTo>
                  <a:pt x="4677" y="2460"/>
                </a:lnTo>
                <a:lnTo>
                  <a:pt x="4678" y="2461"/>
                </a:lnTo>
                <a:lnTo>
                  <a:pt x="4680" y="2463"/>
                </a:lnTo>
                <a:lnTo>
                  <a:pt x="4680" y="2465"/>
                </a:lnTo>
                <a:lnTo>
                  <a:pt x="4680" y="2467"/>
                </a:lnTo>
                <a:lnTo>
                  <a:pt x="4680" y="2469"/>
                </a:lnTo>
                <a:lnTo>
                  <a:pt x="4678" y="2472"/>
                </a:lnTo>
                <a:lnTo>
                  <a:pt x="4677" y="2474"/>
                </a:lnTo>
                <a:lnTo>
                  <a:pt x="4673" y="2478"/>
                </a:lnTo>
                <a:lnTo>
                  <a:pt x="4671" y="2480"/>
                </a:lnTo>
                <a:lnTo>
                  <a:pt x="4669" y="2481"/>
                </a:lnTo>
                <a:lnTo>
                  <a:pt x="4668" y="2481"/>
                </a:lnTo>
                <a:lnTo>
                  <a:pt x="4671" y="2501"/>
                </a:lnTo>
                <a:lnTo>
                  <a:pt x="4669" y="2505"/>
                </a:lnTo>
                <a:lnTo>
                  <a:pt x="4664" y="2509"/>
                </a:lnTo>
                <a:lnTo>
                  <a:pt x="4657" y="2514"/>
                </a:lnTo>
                <a:lnTo>
                  <a:pt x="4651" y="2518"/>
                </a:lnTo>
                <a:lnTo>
                  <a:pt x="4648" y="2521"/>
                </a:lnTo>
                <a:lnTo>
                  <a:pt x="4644" y="2534"/>
                </a:lnTo>
                <a:lnTo>
                  <a:pt x="4642" y="2550"/>
                </a:lnTo>
                <a:lnTo>
                  <a:pt x="4644" y="2565"/>
                </a:lnTo>
                <a:lnTo>
                  <a:pt x="4644" y="2578"/>
                </a:lnTo>
                <a:lnTo>
                  <a:pt x="4642" y="2580"/>
                </a:lnTo>
                <a:lnTo>
                  <a:pt x="4638" y="2581"/>
                </a:lnTo>
                <a:lnTo>
                  <a:pt x="4635" y="2585"/>
                </a:lnTo>
                <a:lnTo>
                  <a:pt x="4631" y="2589"/>
                </a:lnTo>
                <a:lnTo>
                  <a:pt x="4629" y="2590"/>
                </a:lnTo>
                <a:lnTo>
                  <a:pt x="4628" y="2592"/>
                </a:lnTo>
                <a:lnTo>
                  <a:pt x="4628" y="2596"/>
                </a:lnTo>
                <a:lnTo>
                  <a:pt x="4631" y="2596"/>
                </a:lnTo>
                <a:lnTo>
                  <a:pt x="4633" y="2605"/>
                </a:lnTo>
                <a:lnTo>
                  <a:pt x="4635" y="2621"/>
                </a:lnTo>
                <a:lnTo>
                  <a:pt x="4635" y="2640"/>
                </a:lnTo>
                <a:lnTo>
                  <a:pt x="4635" y="2660"/>
                </a:lnTo>
                <a:lnTo>
                  <a:pt x="4635" y="2674"/>
                </a:lnTo>
                <a:lnTo>
                  <a:pt x="4635" y="2681"/>
                </a:lnTo>
                <a:lnTo>
                  <a:pt x="4649" y="2703"/>
                </a:lnTo>
                <a:lnTo>
                  <a:pt x="4664" y="2734"/>
                </a:lnTo>
                <a:lnTo>
                  <a:pt x="4675" y="2767"/>
                </a:lnTo>
                <a:lnTo>
                  <a:pt x="4688" y="2801"/>
                </a:lnTo>
                <a:lnTo>
                  <a:pt x="4700" y="2832"/>
                </a:lnTo>
                <a:lnTo>
                  <a:pt x="4715" y="2860"/>
                </a:lnTo>
                <a:lnTo>
                  <a:pt x="4728" y="2880"/>
                </a:lnTo>
                <a:lnTo>
                  <a:pt x="4748" y="2901"/>
                </a:lnTo>
                <a:lnTo>
                  <a:pt x="4768" y="2923"/>
                </a:lnTo>
                <a:lnTo>
                  <a:pt x="4786" y="2947"/>
                </a:lnTo>
                <a:lnTo>
                  <a:pt x="4800" y="2970"/>
                </a:lnTo>
                <a:lnTo>
                  <a:pt x="4806" y="2992"/>
                </a:lnTo>
                <a:lnTo>
                  <a:pt x="4802" y="2998"/>
                </a:lnTo>
                <a:lnTo>
                  <a:pt x="4802" y="3009"/>
                </a:lnTo>
                <a:lnTo>
                  <a:pt x="4806" y="3020"/>
                </a:lnTo>
                <a:lnTo>
                  <a:pt x="4811" y="3032"/>
                </a:lnTo>
                <a:lnTo>
                  <a:pt x="4817" y="3043"/>
                </a:lnTo>
                <a:lnTo>
                  <a:pt x="4822" y="3052"/>
                </a:lnTo>
                <a:lnTo>
                  <a:pt x="4835" y="3076"/>
                </a:lnTo>
                <a:lnTo>
                  <a:pt x="4846" y="3101"/>
                </a:lnTo>
                <a:lnTo>
                  <a:pt x="4858" y="3123"/>
                </a:lnTo>
                <a:lnTo>
                  <a:pt x="4871" y="3143"/>
                </a:lnTo>
                <a:lnTo>
                  <a:pt x="4886" y="3163"/>
                </a:lnTo>
                <a:lnTo>
                  <a:pt x="4900" y="3185"/>
                </a:lnTo>
                <a:lnTo>
                  <a:pt x="4909" y="3209"/>
                </a:lnTo>
                <a:lnTo>
                  <a:pt x="4911" y="3241"/>
                </a:lnTo>
                <a:lnTo>
                  <a:pt x="4913" y="3280"/>
                </a:lnTo>
                <a:lnTo>
                  <a:pt x="4915" y="3318"/>
                </a:lnTo>
                <a:lnTo>
                  <a:pt x="4917" y="3350"/>
                </a:lnTo>
                <a:lnTo>
                  <a:pt x="4915" y="3354"/>
                </a:lnTo>
                <a:lnTo>
                  <a:pt x="4913" y="3358"/>
                </a:lnTo>
                <a:lnTo>
                  <a:pt x="4909" y="3361"/>
                </a:lnTo>
                <a:lnTo>
                  <a:pt x="4906" y="3365"/>
                </a:lnTo>
                <a:lnTo>
                  <a:pt x="4902" y="3369"/>
                </a:lnTo>
                <a:lnTo>
                  <a:pt x="4900" y="3370"/>
                </a:lnTo>
                <a:lnTo>
                  <a:pt x="4898" y="3381"/>
                </a:lnTo>
                <a:lnTo>
                  <a:pt x="4902" y="3390"/>
                </a:lnTo>
                <a:lnTo>
                  <a:pt x="4906" y="3400"/>
                </a:lnTo>
                <a:lnTo>
                  <a:pt x="4909" y="3407"/>
                </a:lnTo>
                <a:lnTo>
                  <a:pt x="4909" y="3414"/>
                </a:lnTo>
                <a:lnTo>
                  <a:pt x="4908" y="3416"/>
                </a:lnTo>
                <a:lnTo>
                  <a:pt x="4906" y="3418"/>
                </a:lnTo>
                <a:lnTo>
                  <a:pt x="4904" y="3418"/>
                </a:lnTo>
                <a:lnTo>
                  <a:pt x="4902" y="3418"/>
                </a:lnTo>
                <a:lnTo>
                  <a:pt x="4900" y="3420"/>
                </a:lnTo>
                <a:lnTo>
                  <a:pt x="4900" y="3421"/>
                </a:lnTo>
                <a:lnTo>
                  <a:pt x="4898" y="3425"/>
                </a:lnTo>
                <a:lnTo>
                  <a:pt x="4897" y="3430"/>
                </a:lnTo>
                <a:lnTo>
                  <a:pt x="4897" y="3438"/>
                </a:lnTo>
                <a:lnTo>
                  <a:pt x="4871" y="3441"/>
                </a:lnTo>
                <a:lnTo>
                  <a:pt x="4848" y="3450"/>
                </a:lnTo>
                <a:lnTo>
                  <a:pt x="4824" y="3460"/>
                </a:lnTo>
                <a:lnTo>
                  <a:pt x="4798" y="3465"/>
                </a:lnTo>
                <a:lnTo>
                  <a:pt x="4797" y="3460"/>
                </a:lnTo>
                <a:lnTo>
                  <a:pt x="4795" y="3456"/>
                </a:lnTo>
                <a:lnTo>
                  <a:pt x="4793" y="3452"/>
                </a:lnTo>
                <a:lnTo>
                  <a:pt x="4791" y="3449"/>
                </a:lnTo>
                <a:lnTo>
                  <a:pt x="4789" y="3443"/>
                </a:lnTo>
                <a:lnTo>
                  <a:pt x="4788" y="3438"/>
                </a:lnTo>
                <a:lnTo>
                  <a:pt x="4789" y="3436"/>
                </a:lnTo>
                <a:lnTo>
                  <a:pt x="4791" y="3434"/>
                </a:lnTo>
                <a:lnTo>
                  <a:pt x="4793" y="3432"/>
                </a:lnTo>
                <a:lnTo>
                  <a:pt x="4793" y="3430"/>
                </a:lnTo>
                <a:lnTo>
                  <a:pt x="4793" y="3429"/>
                </a:lnTo>
                <a:lnTo>
                  <a:pt x="4795" y="3425"/>
                </a:lnTo>
                <a:lnTo>
                  <a:pt x="4778" y="3410"/>
                </a:lnTo>
                <a:lnTo>
                  <a:pt x="4764" y="3390"/>
                </a:lnTo>
                <a:lnTo>
                  <a:pt x="4751" y="3369"/>
                </a:lnTo>
                <a:lnTo>
                  <a:pt x="4728" y="3369"/>
                </a:lnTo>
                <a:lnTo>
                  <a:pt x="4708" y="3365"/>
                </a:lnTo>
                <a:lnTo>
                  <a:pt x="4702" y="3350"/>
                </a:lnTo>
                <a:lnTo>
                  <a:pt x="4695" y="3330"/>
                </a:lnTo>
                <a:lnTo>
                  <a:pt x="4686" y="3310"/>
                </a:lnTo>
                <a:lnTo>
                  <a:pt x="4675" y="3292"/>
                </a:lnTo>
                <a:lnTo>
                  <a:pt x="4662" y="3280"/>
                </a:lnTo>
                <a:lnTo>
                  <a:pt x="4648" y="3272"/>
                </a:lnTo>
                <a:lnTo>
                  <a:pt x="4642" y="3238"/>
                </a:lnTo>
                <a:lnTo>
                  <a:pt x="4615" y="3238"/>
                </a:lnTo>
                <a:lnTo>
                  <a:pt x="4604" y="3220"/>
                </a:lnTo>
                <a:lnTo>
                  <a:pt x="4591" y="3198"/>
                </a:lnTo>
                <a:lnTo>
                  <a:pt x="4578" y="3172"/>
                </a:lnTo>
                <a:lnTo>
                  <a:pt x="4568" y="3149"/>
                </a:lnTo>
                <a:lnTo>
                  <a:pt x="4562" y="3129"/>
                </a:lnTo>
                <a:lnTo>
                  <a:pt x="4568" y="3130"/>
                </a:lnTo>
                <a:lnTo>
                  <a:pt x="4569" y="3130"/>
                </a:lnTo>
                <a:lnTo>
                  <a:pt x="4571" y="3130"/>
                </a:lnTo>
                <a:lnTo>
                  <a:pt x="4573" y="3130"/>
                </a:lnTo>
                <a:lnTo>
                  <a:pt x="4575" y="3130"/>
                </a:lnTo>
                <a:lnTo>
                  <a:pt x="4578" y="3130"/>
                </a:lnTo>
                <a:lnTo>
                  <a:pt x="4582" y="3130"/>
                </a:lnTo>
                <a:lnTo>
                  <a:pt x="4586" y="3116"/>
                </a:lnTo>
                <a:lnTo>
                  <a:pt x="4589" y="3107"/>
                </a:lnTo>
                <a:lnTo>
                  <a:pt x="4593" y="3100"/>
                </a:lnTo>
                <a:lnTo>
                  <a:pt x="4598" y="3090"/>
                </a:lnTo>
                <a:lnTo>
                  <a:pt x="4591" y="3090"/>
                </a:lnTo>
                <a:lnTo>
                  <a:pt x="4591" y="3094"/>
                </a:lnTo>
                <a:lnTo>
                  <a:pt x="4586" y="3103"/>
                </a:lnTo>
                <a:lnTo>
                  <a:pt x="4582" y="3110"/>
                </a:lnTo>
                <a:lnTo>
                  <a:pt x="4577" y="3116"/>
                </a:lnTo>
                <a:lnTo>
                  <a:pt x="4569" y="3120"/>
                </a:lnTo>
                <a:lnTo>
                  <a:pt x="4555" y="3121"/>
                </a:lnTo>
                <a:lnTo>
                  <a:pt x="4549" y="3112"/>
                </a:lnTo>
                <a:lnTo>
                  <a:pt x="4542" y="3105"/>
                </a:lnTo>
                <a:lnTo>
                  <a:pt x="4544" y="3081"/>
                </a:lnTo>
                <a:lnTo>
                  <a:pt x="4544" y="3056"/>
                </a:lnTo>
                <a:lnTo>
                  <a:pt x="4544" y="3029"/>
                </a:lnTo>
                <a:lnTo>
                  <a:pt x="4540" y="3001"/>
                </a:lnTo>
                <a:lnTo>
                  <a:pt x="4535" y="2978"/>
                </a:lnTo>
                <a:lnTo>
                  <a:pt x="4528" y="2958"/>
                </a:lnTo>
                <a:lnTo>
                  <a:pt x="4513" y="2943"/>
                </a:lnTo>
                <a:lnTo>
                  <a:pt x="4495" y="2934"/>
                </a:lnTo>
                <a:lnTo>
                  <a:pt x="4484" y="2934"/>
                </a:lnTo>
                <a:lnTo>
                  <a:pt x="4471" y="2927"/>
                </a:lnTo>
                <a:lnTo>
                  <a:pt x="4458" y="2916"/>
                </a:lnTo>
                <a:lnTo>
                  <a:pt x="4446" y="2901"/>
                </a:lnTo>
                <a:lnTo>
                  <a:pt x="4435" y="2889"/>
                </a:lnTo>
                <a:lnTo>
                  <a:pt x="4428" y="2878"/>
                </a:lnTo>
                <a:lnTo>
                  <a:pt x="4424" y="2876"/>
                </a:lnTo>
                <a:lnTo>
                  <a:pt x="4420" y="2874"/>
                </a:lnTo>
                <a:lnTo>
                  <a:pt x="4415" y="2874"/>
                </a:lnTo>
                <a:lnTo>
                  <a:pt x="4411" y="2872"/>
                </a:lnTo>
                <a:lnTo>
                  <a:pt x="4408" y="2870"/>
                </a:lnTo>
                <a:lnTo>
                  <a:pt x="4398" y="2854"/>
                </a:lnTo>
                <a:lnTo>
                  <a:pt x="4382" y="2841"/>
                </a:lnTo>
                <a:lnTo>
                  <a:pt x="4364" y="2836"/>
                </a:lnTo>
                <a:lnTo>
                  <a:pt x="4342" y="2832"/>
                </a:lnTo>
                <a:lnTo>
                  <a:pt x="4318" y="2834"/>
                </a:lnTo>
                <a:lnTo>
                  <a:pt x="4322" y="2858"/>
                </a:lnTo>
                <a:lnTo>
                  <a:pt x="4295" y="2869"/>
                </a:lnTo>
                <a:lnTo>
                  <a:pt x="4273" y="2880"/>
                </a:lnTo>
                <a:lnTo>
                  <a:pt x="4249" y="2890"/>
                </a:lnTo>
                <a:lnTo>
                  <a:pt x="4226" y="2900"/>
                </a:lnTo>
                <a:lnTo>
                  <a:pt x="4197" y="2905"/>
                </a:lnTo>
                <a:lnTo>
                  <a:pt x="4193" y="2901"/>
                </a:lnTo>
                <a:lnTo>
                  <a:pt x="4191" y="2898"/>
                </a:lnTo>
                <a:lnTo>
                  <a:pt x="4188" y="2896"/>
                </a:lnTo>
                <a:lnTo>
                  <a:pt x="4184" y="2892"/>
                </a:lnTo>
                <a:lnTo>
                  <a:pt x="4184" y="2869"/>
                </a:lnTo>
                <a:lnTo>
                  <a:pt x="4175" y="2861"/>
                </a:lnTo>
                <a:lnTo>
                  <a:pt x="4158" y="2852"/>
                </a:lnTo>
                <a:lnTo>
                  <a:pt x="4137" y="2843"/>
                </a:lnTo>
                <a:lnTo>
                  <a:pt x="4111" y="2834"/>
                </a:lnTo>
                <a:lnTo>
                  <a:pt x="4088" y="2825"/>
                </a:lnTo>
                <a:lnTo>
                  <a:pt x="4068" y="2820"/>
                </a:lnTo>
                <a:lnTo>
                  <a:pt x="4051" y="2816"/>
                </a:lnTo>
                <a:lnTo>
                  <a:pt x="4048" y="2816"/>
                </a:lnTo>
                <a:lnTo>
                  <a:pt x="4038" y="2820"/>
                </a:lnTo>
                <a:lnTo>
                  <a:pt x="4028" y="2823"/>
                </a:lnTo>
                <a:lnTo>
                  <a:pt x="4018" y="2825"/>
                </a:lnTo>
                <a:lnTo>
                  <a:pt x="4011" y="2827"/>
                </a:lnTo>
                <a:lnTo>
                  <a:pt x="4000" y="2829"/>
                </a:lnTo>
                <a:lnTo>
                  <a:pt x="3988" y="2829"/>
                </a:lnTo>
                <a:lnTo>
                  <a:pt x="3977" y="2827"/>
                </a:lnTo>
                <a:lnTo>
                  <a:pt x="3971" y="2827"/>
                </a:lnTo>
                <a:lnTo>
                  <a:pt x="3969" y="2830"/>
                </a:lnTo>
                <a:lnTo>
                  <a:pt x="3966" y="2832"/>
                </a:lnTo>
                <a:lnTo>
                  <a:pt x="3964" y="2838"/>
                </a:lnTo>
                <a:lnTo>
                  <a:pt x="3962" y="2841"/>
                </a:lnTo>
                <a:lnTo>
                  <a:pt x="3958" y="2843"/>
                </a:lnTo>
                <a:lnTo>
                  <a:pt x="3949" y="2847"/>
                </a:lnTo>
                <a:lnTo>
                  <a:pt x="3931" y="2852"/>
                </a:lnTo>
                <a:lnTo>
                  <a:pt x="3911" y="2858"/>
                </a:lnTo>
                <a:lnTo>
                  <a:pt x="3889" y="2861"/>
                </a:lnTo>
                <a:lnTo>
                  <a:pt x="3875" y="2863"/>
                </a:lnTo>
                <a:lnTo>
                  <a:pt x="3875" y="2858"/>
                </a:lnTo>
                <a:lnTo>
                  <a:pt x="3875" y="2856"/>
                </a:lnTo>
                <a:lnTo>
                  <a:pt x="3877" y="2854"/>
                </a:lnTo>
                <a:lnTo>
                  <a:pt x="3877" y="2852"/>
                </a:lnTo>
                <a:lnTo>
                  <a:pt x="3878" y="2850"/>
                </a:lnTo>
                <a:lnTo>
                  <a:pt x="3882" y="2849"/>
                </a:lnTo>
                <a:lnTo>
                  <a:pt x="3889" y="2847"/>
                </a:lnTo>
                <a:lnTo>
                  <a:pt x="3895" y="2845"/>
                </a:lnTo>
                <a:lnTo>
                  <a:pt x="3898" y="2843"/>
                </a:lnTo>
                <a:lnTo>
                  <a:pt x="3893" y="2840"/>
                </a:lnTo>
                <a:lnTo>
                  <a:pt x="3886" y="2836"/>
                </a:lnTo>
                <a:lnTo>
                  <a:pt x="3882" y="2830"/>
                </a:lnTo>
                <a:lnTo>
                  <a:pt x="3878" y="2825"/>
                </a:lnTo>
                <a:lnTo>
                  <a:pt x="3875" y="2820"/>
                </a:lnTo>
                <a:lnTo>
                  <a:pt x="3871" y="2820"/>
                </a:lnTo>
                <a:lnTo>
                  <a:pt x="3871" y="2847"/>
                </a:lnTo>
                <a:lnTo>
                  <a:pt x="3848" y="2845"/>
                </a:lnTo>
                <a:lnTo>
                  <a:pt x="3820" y="2845"/>
                </a:lnTo>
                <a:lnTo>
                  <a:pt x="3793" y="2847"/>
                </a:lnTo>
                <a:lnTo>
                  <a:pt x="3766" y="2849"/>
                </a:lnTo>
                <a:lnTo>
                  <a:pt x="3740" y="2854"/>
                </a:lnTo>
                <a:lnTo>
                  <a:pt x="3722" y="2861"/>
                </a:lnTo>
                <a:lnTo>
                  <a:pt x="3718" y="2863"/>
                </a:lnTo>
                <a:lnTo>
                  <a:pt x="3718" y="2867"/>
                </a:lnTo>
                <a:lnTo>
                  <a:pt x="3717" y="2870"/>
                </a:lnTo>
                <a:lnTo>
                  <a:pt x="3717" y="2876"/>
                </a:lnTo>
                <a:lnTo>
                  <a:pt x="3715" y="2878"/>
                </a:lnTo>
                <a:lnTo>
                  <a:pt x="3713" y="2881"/>
                </a:lnTo>
                <a:lnTo>
                  <a:pt x="3709" y="2883"/>
                </a:lnTo>
                <a:lnTo>
                  <a:pt x="3706" y="2885"/>
                </a:lnTo>
                <a:lnTo>
                  <a:pt x="3706" y="2885"/>
                </a:lnTo>
                <a:lnTo>
                  <a:pt x="3706" y="2885"/>
                </a:lnTo>
                <a:lnTo>
                  <a:pt x="3698" y="2889"/>
                </a:lnTo>
                <a:lnTo>
                  <a:pt x="3688" y="2894"/>
                </a:lnTo>
                <a:lnTo>
                  <a:pt x="3677" y="2898"/>
                </a:lnTo>
                <a:lnTo>
                  <a:pt x="3673" y="2901"/>
                </a:lnTo>
                <a:lnTo>
                  <a:pt x="3673" y="2905"/>
                </a:lnTo>
                <a:lnTo>
                  <a:pt x="3678" y="2905"/>
                </a:lnTo>
                <a:lnTo>
                  <a:pt x="3682" y="2907"/>
                </a:lnTo>
                <a:lnTo>
                  <a:pt x="3686" y="2907"/>
                </a:lnTo>
                <a:lnTo>
                  <a:pt x="3689" y="2909"/>
                </a:lnTo>
                <a:lnTo>
                  <a:pt x="3691" y="2901"/>
                </a:lnTo>
                <a:lnTo>
                  <a:pt x="3693" y="2898"/>
                </a:lnTo>
                <a:lnTo>
                  <a:pt x="3695" y="2894"/>
                </a:lnTo>
                <a:lnTo>
                  <a:pt x="3698" y="2892"/>
                </a:lnTo>
                <a:lnTo>
                  <a:pt x="3700" y="2889"/>
                </a:lnTo>
                <a:lnTo>
                  <a:pt x="3706" y="2885"/>
                </a:lnTo>
                <a:lnTo>
                  <a:pt x="3706" y="2885"/>
                </a:lnTo>
                <a:lnTo>
                  <a:pt x="3708" y="2887"/>
                </a:lnTo>
                <a:lnTo>
                  <a:pt x="3709" y="2887"/>
                </a:lnTo>
                <a:lnTo>
                  <a:pt x="3711" y="2887"/>
                </a:lnTo>
                <a:lnTo>
                  <a:pt x="3711" y="2887"/>
                </a:lnTo>
                <a:lnTo>
                  <a:pt x="3713" y="2889"/>
                </a:lnTo>
                <a:lnTo>
                  <a:pt x="3722" y="2903"/>
                </a:lnTo>
                <a:lnTo>
                  <a:pt x="3726" y="2918"/>
                </a:lnTo>
                <a:lnTo>
                  <a:pt x="3726" y="2936"/>
                </a:lnTo>
                <a:lnTo>
                  <a:pt x="3706" y="2932"/>
                </a:lnTo>
                <a:lnTo>
                  <a:pt x="3706" y="2936"/>
                </a:lnTo>
                <a:lnTo>
                  <a:pt x="3708" y="2940"/>
                </a:lnTo>
                <a:lnTo>
                  <a:pt x="3709" y="2943"/>
                </a:lnTo>
                <a:lnTo>
                  <a:pt x="3711" y="2947"/>
                </a:lnTo>
                <a:lnTo>
                  <a:pt x="3713" y="2952"/>
                </a:lnTo>
                <a:lnTo>
                  <a:pt x="3708" y="2952"/>
                </a:lnTo>
                <a:lnTo>
                  <a:pt x="3704" y="2952"/>
                </a:lnTo>
                <a:lnTo>
                  <a:pt x="3702" y="2954"/>
                </a:lnTo>
                <a:lnTo>
                  <a:pt x="3700" y="2954"/>
                </a:lnTo>
                <a:lnTo>
                  <a:pt x="3700" y="2954"/>
                </a:lnTo>
                <a:lnTo>
                  <a:pt x="3698" y="2958"/>
                </a:lnTo>
                <a:lnTo>
                  <a:pt x="3697" y="2960"/>
                </a:lnTo>
                <a:lnTo>
                  <a:pt x="3700" y="2960"/>
                </a:lnTo>
                <a:lnTo>
                  <a:pt x="3711" y="2969"/>
                </a:lnTo>
                <a:lnTo>
                  <a:pt x="3720" y="2970"/>
                </a:lnTo>
                <a:lnTo>
                  <a:pt x="3731" y="2972"/>
                </a:lnTo>
                <a:lnTo>
                  <a:pt x="3746" y="2976"/>
                </a:lnTo>
                <a:lnTo>
                  <a:pt x="3755" y="2981"/>
                </a:lnTo>
                <a:lnTo>
                  <a:pt x="3768" y="2990"/>
                </a:lnTo>
                <a:lnTo>
                  <a:pt x="3778" y="2998"/>
                </a:lnTo>
                <a:lnTo>
                  <a:pt x="3789" y="3005"/>
                </a:lnTo>
                <a:lnTo>
                  <a:pt x="3782" y="3025"/>
                </a:lnTo>
                <a:lnTo>
                  <a:pt x="3773" y="3045"/>
                </a:lnTo>
                <a:lnTo>
                  <a:pt x="3768" y="3041"/>
                </a:lnTo>
                <a:lnTo>
                  <a:pt x="3766" y="3040"/>
                </a:lnTo>
                <a:lnTo>
                  <a:pt x="3762" y="3038"/>
                </a:lnTo>
                <a:lnTo>
                  <a:pt x="3760" y="3036"/>
                </a:lnTo>
                <a:lnTo>
                  <a:pt x="3757" y="3034"/>
                </a:lnTo>
                <a:lnTo>
                  <a:pt x="3753" y="3032"/>
                </a:lnTo>
                <a:lnTo>
                  <a:pt x="3751" y="3038"/>
                </a:lnTo>
                <a:lnTo>
                  <a:pt x="3749" y="3043"/>
                </a:lnTo>
                <a:lnTo>
                  <a:pt x="3748" y="3047"/>
                </a:lnTo>
                <a:lnTo>
                  <a:pt x="3744" y="3049"/>
                </a:lnTo>
                <a:lnTo>
                  <a:pt x="3740" y="3050"/>
                </a:lnTo>
                <a:lnTo>
                  <a:pt x="3733" y="3052"/>
                </a:lnTo>
                <a:lnTo>
                  <a:pt x="3733" y="3043"/>
                </a:lnTo>
                <a:lnTo>
                  <a:pt x="3733" y="3036"/>
                </a:lnTo>
                <a:lnTo>
                  <a:pt x="3733" y="3030"/>
                </a:lnTo>
                <a:lnTo>
                  <a:pt x="3733" y="3029"/>
                </a:lnTo>
                <a:lnTo>
                  <a:pt x="3724" y="3012"/>
                </a:lnTo>
                <a:lnTo>
                  <a:pt x="3709" y="3010"/>
                </a:lnTo>
                <a:lnTo>
                  <a:pt x="3700" y="3009"/>
                </a:lnTo>
                <a:lnTo>
                  <a:pt x="3691" y="3007"/>
                </a:lnTo>
                <a:lnTo>
                  <a:pt x="3680" y="3003"/>
                </a:lnTo>
                <a:lnTo>
                  <a:pt x="3680" y="2998"/>
                </a:lnTo>
                <a:lnTo>
                  <a:pt x="3678" y="2992"/>
                </a:lnTo>
                <a:lnTo>
                  <a:pt x="3677" y="2989"/>
                </a:lnTo>
                <a:lnTo>
                  <a:pt x="3675" y="2987"/>
                </a:lnTo>
                <a:lnTo>
                  <a:pt x="3669" y="2985"/>
                </a:lnTo>
                <a:lnTo>
                  <a:pt x="3664" y="2985"/>
                </a:lnTo>
                <a:lnTo>
                  <a:pt x="3657" y="2983"/>
                </a:lnTo>
                <a:lnTo>
                  <a:pt x="3657" y="2980"/>
                </a:lnTo>
                <a:lnTo>
                  <a:pt x="3653" y="2980"/>
                </a:lnTo>
                <a:lnTo>
                  <a:pt x="3658" y="2996"/>
                </a:lnTo>
                <a:lnTo>
                  <a:pt x="3662" y="3012"/>
                </a:lnTo>
                <a:lnTo>
                  <a:pt x="3660" y="3027"/>
                </a:lnTo>
                <a:lnTo>
                  <a:pt x="3653" y="3030"/>
                </a:lnTo>
                <a:lnTo>
                  <a:pt x="3646" y="3034"/>
                </a:lnTo>
                <a:lnTo>
                  <a:pt x="3640" y="3040"/>
                </a:lnTo>
                <a:lnTo>
                  <a:pt x="3628" y="3036"/>
                </a:lnTo>
                <a:lnTo>
                  <a:pt x="3628" y="3016"/>
                </a:lnTo>
                <a:lnTo>
                  <a:pt x="3597" y="3010"/>
                </a:lnTo>
                <a:lnTo>
                  <a:pt x="3597" y="3030"/>
                </a:lnTo>
                <a:lnTo>
                  <a:pt x="3591" y="3034"/>
                </a:lnTo>
                <a:lnTo>
                  <a:pt x="3589" y="3036"/>
                </a:lnTo>
                <a:lnTo>
                  <a:pt x="3586" y="3036"/>
                </a:lnTo>
                <a:lnTo>
                  <a:pt x="3582" y="3038"/>
                </a:lnTo>
                <a:lnTo>
                  <a:pt x="3577" y="3040"/>
                </a:lnTo>
                <a:lnTo>
                  <a:pt x="3560" y="3032"/>
                </a:lnTo>
                <a:lnTo>
                  <a:pt x="3542" y="3029"/>
                </a:lnTo>
                <a:lnTo>
                  <a:pt x="3524" y="3027"/>
                </a:lnTo>
                <a:lnTo>
                  <a:pt x="3515" y="3009"/>
                </a:lnTo>
                <a:lnTo>
                  <a:pt x="3502" y="2994"/>
                </a:lnTo>
                <a:lnTo>
                  <a:pt x="3484" y="2983"/>
                </a:lnTo>
                <a:lnTo>
                  <a:pt x="3464" y="2983"/>
                </a:lnTo>
                <a:lnTo>
                  <a:pt x="3444" y="2954"/>
                </a:lnTo>
                <a:lnTo>
                  <a:pt x="3438" y="2956"/>
                </a:lnTo>
                <a:lnTo>
                  <a:pt x="3433" y="2958"/>
                </a:lnTo>
                <a:lnTo>
                  <a:pt x="3428" y="2958"/>
                </a:lnTo>
                <a:lnTo>
                  <a:pt x="3418" y="2958"/>
                </a:lnTo>
                <a:lnTo>
                  <a:pt x="3418" y="2954"/>
                </a:lnTo>
                <a:lnTo>
                  <a:pt x="3418" y="2952"/>
                </a:lnTo>
                <a:lnTo>
                  <a:pt x="3418" y="2950"/>
                </a:lnTo>
                <a:lnTo>
                  <a:pt x="3417" y="2949"/>
                </a:lnTo>
                <a:lnTo>
                  <a:pt x="3415" y="2947"/>
                </a:lnTo>
                <a:lnTo>
                  <a:pt x="3411" y="2949"/>
                </a:lnTo>
                <a:lnTo>
                  <a:pt x="3404" y="2952"/>
                </a:lnTo>
                <a:lnTo>
                  <a:pt x="3398" y="2954"/>
                </a:lnTo>
                <a:lnTo>
                  <a:pt x="3402" y="2958"/>
                </a:lnTo>
                <a:lnTo>
                  <a:pt x="3404" y="2961"/>
                </a:lnTo>
                <a:lnTo>
                  <a:pt x="3404" y="2963"/>
                </a:lnTo>
                <a:lnTo>
                  <a:pt x="3406" y="2967"/>
                </a:lnTo>
                <a:lnTo>
                  <a:pt x="3406" y="2972"/>
                </a:lnTo>
                <a:lnTo>
                  <a:pt x="3408" y="2978"/>
                </a:lnTo>
                <a:lnTo>
                  <a:pt x="3398" y="2978"/>
                </a:lnTo>
                <a:lnTo>
                  <a:pt x="3377" y="2987"/>
                </a:lnTo>
                <a:lnTo>
                  <a:pt x="3353" y="2990"/>
                </a:lnTo>
                <a:lnTo>
                  <a:pt x="3326" y="2989"/>
                </a:lnTo>
                <a:lnTo>
                  <a:pt x="3298" y="2983"/>
                </a:lnTo>
                <a:lnTo>
                  <a:pt x="3271" y="2978"/>
                </a:lnTo>
                <a:lnTo>
                  <a:pt x="3242" y="2974"/>
                </a:lnTo>
                <a:lnTo>
                  <a:pt x="3213" y="2974"/>
                </a:lnTo>
                <a:lnTo>
                  <a:pt x="3186" y="2981"/>
                </a:lnTo>
                <a:lnTo>
                  <a:pt x="3153" y="2992"/>
                </a:lnTo>
                <a:lnTo>
                  <a:pt x="3118" y="3007"/>
                </a:lnTo>
                <a:lnTo>
                  <a:pt x="3084" y="3021"/>
                </a:lnTo>
                <a:lnTo>
                  <a:pt x="3051" y="3040"/>
                </a:lnTo>
                <a:lnTo>
                  <a:pt x="3026" y="3060"/>
                </a:lnTo>
                <a:lnTo>
                  <a:pt x="3020" y="3067"/>
                </a:lnTo>
                <a:lnTo>
                  <a:pt x="3017" y="3078"/>
                </a:lnTo>
                <a:lnTo>
                  <a:pt x="3011" y="3090"/>
                </a:lnTo>
                <a:lnTo>
                  <a:pt x="3006" y="3098"/>
                </a:lnTo>
                <a:lnTo>
                  <a:pt x="2993" y="3107"/>
                </a:lnTo>
                <a:lnTo>
                  <a:pt x="2978" y="3112"/>
                </a:lnTo>
                <a:lnTo>
                  <a:pt x="2966" y="3121"/>
                </a:lnTo>
                <a:lnTo>
                  <a:pt x="2949" y="3121"/>
                </a:lnTo>
                <a:lnTo>
                  <a:pt x="2949" y="3134"/>
                </a:lnTo>
                <a:lnTo>
                  <a:pt x="2933" y="3140"/>
                </a:lnTo>
                <a:lnTo>
                  <a:pt x="2918" y="3147"/>
                </a:lnTo>
                <a:lnTo>
                  <a:pt x="2904" y="3152"/>
                </a:lnTo>
                <a:lnTo>
                  <a:pt x="2886" y="3156"/>
                </a:lnTo>
                <a:lnTo>
                  <a:pt x="2886" y="3152"/>
                </a:lnTo>
                <a:lnTo>
                  <a:pt x="2886" y="3149"/>
                </a:lnTo>
                <a:lnTo>
                  <a:pt x="2888" y="3147"/>
                </a:lnTo>
                <a:lnTo>
                  <a:pt x="2888" y="3145"/>
                </a:lnTo>
                <a:lnTo>
                  <a:pt x="2888" y="3143"/>
                </a:lnTo>
                <a:lnTo>
                  <a:pt x="2886" y="3141"/>
                </a:lnTo>
                <a:lnTo>
                  <a:pt x="2884" y="3140"/>
                </a:lnTo>
                <a:lnTo>
                  <a:pt x="2886" y="3140"/>
                </a:lnTo>
                <a:lnTo>
                  <a:pt x="2888" y="3134"/>
                </a:lnTo>
                <a:lnTo>
                  <a:pt x="2886" y="3129"/>
                </a:lnTo>
                <a:lnTo>
                  <a:pt x="2886" y="3123"/>
                </a:lnTo>
                <a:lnTo>
                  <a:pt x="2886" y="3121"/>
                </a:lnTo>
                <a:lnTo>
                  <a:pt x="2888" y="3121"/>
                </a:lnTo>
                <a:lnTo>
                  <a:pt x="2886" y="3121"/>
                </a:lnTo>
                <a:lnTo>
                  <a:pt x="2886" y="3123"/>
                </a:lnTo>
                <a:lnTo>
                  <a:pt x="2886" y="3123"/>
                </a:lnTo>
                <a:lnTo>
                  <a:pt x="2884" y="3127"/>
                </a:lnTo>
                <a:lnTo>
                  <a:pt x="2880" y="3129"/>
                </a:lnTo>
                <a:lnTo>
                  <a:pt x="2878" y="3132"/>
                </a:lnTo>
                <a:lnTo>
                  <a:pt x="2875" y="3134"/>
                </a:lnTo>
                <a:lnTo>
                  <a:pt x="2873" y="3136"/>
                </a:lnTo>
                <a:lnTo>
                  <a:pt x="2873" y="3138"/>
                </a:lnTo>
                <a:lnTo>
                  <a:pt x="2873" y="3138"/>
                </a:lnTo>
                <a:lnTo>
                  <a:pt x="2878" y="3138"/>
                </a:lnTo>
                <a:lnTo>
                  <a:pt x="2880" y="3138"/>
                </a:lnTo>
                <a:lnTo>
                  <a:pt x="2882" y="3140"/>
                </a:lnTo>
                <a:lnTo>
                  <a:pt x="2884" y="3140"/>
                </a:lnTo>
                <a:lnTo>
                  <a:pt x="2884" y="3140"/>
                </a:lnTo>
                <a:lnTo>
                  <a:pt x="2880" y="3147"/>
                </a:lnTo>
                <a:lnTo>
                  <a:pt x="2875" y="3156"/>
                </a:lnTo>
                <a:lnTo>
                  <a:pt x="2873" y="3165"/>
                </a:lnTo>
                <a:lnTo>
                  <a:pt x="2869" y="3167"/>
                </a:lnTo>
                <a:lnTo>
                  <a:pt x="2866" y="3169"/>
                </a:lnTo>
                <a:lnTo>
                  <a:pt x="2864" y="3167"/>
                </a:lnTo>
                <a:lnTo>
                  <a:pt x="2862" y="3167"/>
                </a:lnTo>
                <a:lnTo>
                  <a:pt x="2860" y="3165"/>
                </a:lnTo>
                <a:lnTo>
                  <a:pt x="2860" y="3163"/>
                </a:lnTo>
                <a:lnTo>
                  <a:pt x="2858" y="3161"/>
                </a:lnTo>
                <a:lnTo>
                  <a:pt x="2855" y="3160"/>
                </a:lnTo>
                <a:lnTo>
                  <a:pt x="2851" y="3158"/>
                </a:lnTo>
                <a:lnTo>
                  <a:pt x="2846" y="3156"/>
                </a:lnTo>
                <a:lnTo>
                  <a:pt x="2844" y="3165"/>
                </a:lnTo>
                <a:lnTo>
                  <a:pt x="2842" y="3172"/>
                </a:lnTo>
                <a:lnTo>
                  <a:pt x="2838" y="3178"/>
                </a:lnTo>
                <a:lnTo>
                  <a:pt x="2835" y="3181"/>
                </a:lnTo>
                <a:lnTo>
                  <a:pt x="2828" y="3183"/>
                </a:lnTo>
                <a:lnTo>
                  <a:pt x="2817" y="3183"/>
                </a:lnTo>
                <a:lnTo>
                  <a:pt x="2817" y="3203"/>
                </a:lnTo>
                <a:lnTo>
                  <a:pt x="2813" y="3209"/>
                </a:lnTo>
                <a:lnTo>
                  <a:pt x="2808" y="3212"/>
                </a:lnTo>
                <a:lnTo>
                  <a:pt x="2804" y="3218"/>
                </a:lnTo>
                <a:lnTo>
                  <a:pt x="2800" y="3223"/>
                </a:lnTo>
                <a:lnTo>
                  <a:pt x="2793" y="3227"/>
                </a:lnTo>
                <a:lnTo>
                  <a:pt x="2791" y="3227"/>
                </a:lnTo>
                <a:lnTo>
                  <a:pt x="2789" y="3227"/>
                </a:lnTo>
                <a:lnTo>
                  <a:pt x="2786" y="3225"/>
                </a:lnTo>
                <a:lnTo>
                  <a:pt x="2782" y="3225"/>
                </a:lnTo>
                <a:lnTo>
                  <a:pt x="2777" y="3223"/>
                </a:lnTo>
                <a:lnTo>
                  <a:pt x="2777" y="3227"/>
                </a:lnTo>
                <a:lnTo>
                  <a:pt x="2782" y="3238"/>
                </a:lnTo>
                <a:lnTo>
                  <a:pt x="2784" y="3250"/>
                </a:lnTo>
                <a:lnTo>
                  <a:pt x="2784" y="3269"/>
                </a:lnTo>
                <a:lnTo>
                  <a:pt x="2780" y="3287"/>
                </a:lnTo>
                <a:lnTo>
                  <a:pt x="2775" y="3303"/>
                </a:lnTo>
                <a:lnTo>
                  <a:pt x="2769" y="3318"/>
                </a:lnTo>
                <a:lnTo>
                  <a:pt x="2769" y="3320"/>
                </a:lnTo>
                <a:lnTo>
                  <a:pt x="2768" y="3321"/>
                </a:lnTo>
                <a:lnTo>
                  <a:pt x="2764" y="3325"/>
                </a:lnTo>
                <a:lnTo>
                  <a:pt x="2762" y="3330"/>
                </a:lnTo>
                <a:lnTo>
                  <a:pt x="2758" y="3334"/>
                </a:lnTo>
                <a:lnTo>
                  <a:pt x="2757" y="3338"/>
                </a:lnTo>
                <a:lnTo>
                  <a:pt x="2755" y="3340"/>
                </a:lnTo>
                <a:lnTo>
                  <a:pt x="2753" y="3341"/>
                </a:lnTo>
                <a:lnTo>
                  <a:pt x="2762" y="3354"/>
                </a:lnTo>
                <a:lnTo>
                  <a:pt x="2769" y="3374"/>
                </a:lnTo>
                <a:lnTo>
                  <a:pt x="2777" y="3398"/>
                </a:lnTo>
                <a:lnTo>
                  <a:pt x="2782" y="3421"/>
                </a:lnTo>
                <a:lnTo>
                  <a:pt x="2788" y="3443"/>
                </a:lnTo>
                <a:lnTo>
                  <a:pt x="2793" y="3460"/>
                </a:lnTo>
                <a:lnTo>
                  <a:pt x="2798" y="3467"/>
                </a:lnTo>
                <a:lnTo>
                  <a:pt x="2804" y="3470"/>
                </a:lnTo>
                <a:lnTo>
                  <a:pt x="2809" y="3474"/>
                </a:lnTo>
                <a:lnTo>
                  <a:pt x="2815" y="3480"/>
                </a:lnTo>
                <a:lnTo>
                  <a:pt x="2818" y="3492"/>
                </a:lnTo>
                <a:lnTo>
                  <a:pt x="2813" y="3492"/>
                </a:lnTo>
                <a:lnTo>
                  <a:pt x="2813" y="3496"/>
                </a:lnTo>
                <a:lnTo>
                  <a:pt x="2798" y="3498"/>
                </a:lnTo>
                <a:lnTo>
                  <a:pt x="2788" y="3500"/>
                </a:lnTo>
                <a:lnTo>
                  <a:pt x="2777" y="3501"/>
                </a:lnTo>
                <a:lnTo>
                  <a:pt x="2762" y="3503"/>
                </a:lnTo>
                <a:lnTo>
                  <a:pt x="2749" y="3489"/>
                </a:lnTo>
                <a:lnTo>
                  <a:pt x="2737" y="3483"/>
                </a:lnTo>
                <a:lnTo>
                  <a:pt x="2722" y="3481"/>
                </a:lnTo>
                <a:lnTo>
                  <a:pt x="2708" y="3481"/>
                </a:lnTo>
                <a:lnTo>
                  <a:pt x="2689" y="3480"/>
                </a:lnTo>
                <a:lnTo>
                  <a:pt x="2669" y="3474"/>
                </a:lnTo>
                <a:lnTo>
                  <a:pt x="2666" y="3472"/>
                </a:lnTo>
                <a:lnTo>
                  <a:pt x="2662" y="3469"/>
                </a:lnTo>
                <a:lnTo>
                  <a:pt x="2660" y="3465"/>
                </a:lnTo>
                <a:lnTo>
                  <a:pt x="2658" y="3461"/>
                </a:lnTo>
                <a:lnTo>
                  <a:pt x="2657" y="3458"/>
                </a:lnTo>
                <a:lnTo>
                  <a:pt x="2653" y="3454"/>
                </a:lnTo>
                <a:lnTo>
                  <a:pt x="2618" y="3450"/>
                </a:lnTo>
                <a:lnTo>
                  <a:pt x="2615" y="3449"/>
                </a:lnTo>
                <a:lnTo>
                  <a:pt x="2615" y="3445"/>
                </a:lnTo>
                <a:lnTo>
                  <a:pt x="2613" y="3441"/>
                </a:lnTo>
                <a:lnTo>
                  <a:pt x="2611" y="3438"/>
                </a:lnTo>
                <a:lnTo>
                  <a:pt x="2609" y="3434"/>
                </a:lnTo>
                <a:lnTo>
                  <a:pt x="2562" y="3427"/>
                </a:lnTo>
                <a:lnTo>
                  <a:pt x="2558" y="3403"/>
                </a:lnTo>
                <a:lnTo>
                  <a:pt x="2551" y="3380"/>
                </a:lnTo>
                <a:lnTo>
                  <a:pt x="2538" y="3356"/>
                </a:lnTo>
                <a:lnTo>
                  <a:pt x="2528" y="3334"/>
                </a:lnTo>
                <a:lnTo>
                  <a:pt x="2517" y="3309"/>
                </a:lnTo>
                <a:lnTo>
                  <a:pt x="2509" y="3280"/>
                </a:lnTo>
                <a:lnTo>
                  <a:pt x="2506" y="3249"/>
                </a:lnTo>
                <a:lnTo>
                  <a:pt x="2484" y="3236"/>
                </a:lnTo>
                <a:lnTo>
                  <a:pt x="2464" y="3214"/>
                </a:lnTo>
                <a:lnTo>
                  <a:pt x="2442" y="3185"/>
                </a:lnTo>
                <a:lnTo>
                  <a:pt x="2422" y="3152"/>
                </a:lnTo>
                <a:lnTo>
                  <a:pt x="2404" y="3120"/>
                </a:lnTo>
                <a:lnTo>
                  <a:pt x="2389" y="3090"/>
                </a:lnTo>
                <a:lnTo>
                  <a:pt x="2377" y="3065"/>
                </a:lnTo>
                <a:lnTo>
                  <a:pt x="2364" y="3041"/>
                </a:lnTo>
                <a:lnTo>
                  <a:pt x="2348" y="3014"/>
                </a:lnTo>
                <a:lnTo>
                  <a:pt x="2324" y="2990"/>
                </a:lnTo>
                <a:lnTo>
                  <a:pt x="2300" y="2972"/>
                </a:lnTo>
                <a:lnTo>
                  <a:pt x="2273" y="2961"/>
                </a:lnTo>
                <a:lnTo>
                  <a:pt x="2273" y="2947"/>
                </a:lnTo>
                <a:lnTo>
                  <a:pt x="2269" y="2943"/>
                </a:lnTo>
                <a:lnTo>
                  <a:pt x="2266" y="2940"/>
                </a:lnTo>
                <a:lnTo>
                  <a:pt x="2264" y="2936"/>
                </a:lnTo>
                <a:lnTo>
                  <a:pt x="2260" y="2930"/>
                </a:lnTo>
                <a:lnTo>
                  <a:pt x="2242" y="2934"/>
                </a:lnTo>
                <a:lnTo>
                  <a:pt x="2217" y="2934"/>
                </a:lnTo>
                <a:lnTo>
                  <a:pt x="2189" y="2930"/>
                </a:lnTo>
                <a:lnTo>
                  <a:pt x="2188" y="2929"/>
                </a:lnTo>
                <a:lnTo>
                  <a:pt x="2184" y="2927"/>
                </a:lnTo>
                <a:lnTo>
                  <a:pt x="2182" y="2923"/>
                </a:lnTo>
                <a:lnTo>
                  <a:pt x="2178" y="2921"/>
                </a:lnTo>
                <a:lnTo>
                  <a:pt x="2175" y="2920"/>
                </a:lnTo>
                <a:lnTo>
                  <a:pt x="2173" y="2918"/>
                </a:lnTo>
                <a:lnTo>
                  <a:pt x="2168" y="2920"/>
                </a:lnTo>
                <a:lnTo>
                  <a:pt x="2155" y="2923"/>
                </a:lnTo>
                <a:lnTo>
                  <a:pt x="2140" y="2927"/>
                </a:lnTo>
                <a:lnTo>
                  <a:pt x="2126" y="2929"/>
                </a:lnTo>
                <a:lnTo>
                  <a:pt x="2117" y="2947"/>
                </a:lnTo>
                <a:lnTo>
                  <a:pt x="2108" y="2965"/>
                </a:lnTo>
                <a:lnTo>
                  <a:pt x="2098" y="2983"/>
                </a:lnTo>
                <a:lnTo>
                  <a:pt x="2093" y="3005"/>
                </a:lnTo>
                <a:lnTo>
                  <a:pt x="2082" y="3005"/>
                </a:lnTo>
                <a:lnTo>
                  <a:pt x="2077" y="3016"/>
                </a:lnTo>
                <a:lnTo>
                  <a:pt x="2068" y="3023"/>
                </a:lnTo>
                <a:lnTo>
                  <a:pt x="2055" y="3027"/>
                </a:lnTo>
                <a:lnTo>
                  <a:pt x="2038" y="3027"/>
                </a:lnTo>
                <a:lnTo>
                  <a:pt x="2020" y="3014"/>
                </a:lnTo>
                <a:lnTo>
                  <a:pt x="1998" y="3000"/>
                </a:lnTo>
                <a:lnTo>
                  <a:pt x="1973" y="2985"/>
                </a:lnTo>
                <a:lnTo>
                  <a:pt x="1948" y="2969"/>
                </a:lnTo>
                <a:lnTo>
                  <a:pt x="1924" y="2954"/>
                </a:lnTo>
                <a:lnTo>
                  <a:pt x="1906" y="2938"/>
                </a:lnTo>
                <a:lnTo>
                  <a:pt x="1893" y="2923"/>
                </a:lnTo>
                <a:lnTo>
                  <a:pt x="1884" y="2901"/>
                </a:lnTo>
                <a:lnTo>
                  <a:pt x="1878" y="2876"/>
                </a:lnTo>
                <a:lnTo>
                  <a:pt x="1875" y="2849"/>
                </a:lnTo>
                <a:lnTo>
                  <a:pt x="1869" y="2823"/>
                </a:lnTo>
                <a:lnTo>
                  <a:pt x="1862" y="2800"/>
                </a:lnTo>
                <a:lnTo>
                  <a:pt x="1849" y="2781"/>
                </a:lnTo>
                <a:lnTo>
                  <a:pt x="1846" y="2778"/>
                </a:lnTo>
                <a:lnTo>
                  <a:pt x="1844" y="2776"/>
                </a:lnTo>
                <a:lnTo>
                  <a:pt x="1842" y="2776"/>
                </a:lnTo>
                <a:lnTo>
                  <a:pt x="1840" y="2774"/>
                </a:lnTo>
                <a:lnTo>
                  <a:pt x="1838" y="2774"/>
                </a:lnTo>
                <a:lnTo>
                  <a:pt x="1837" y="2774"/>
                </a:lnTo>
                <a:lnTo>
                  <a:pt x="1833" y="2772"/>
                </a:lnTo>
                <a:lnTo>
                  <a:pt x="1829" y="2769"/>
                </a:lnTo>
                <a:lnTo>
                  <a:pt x="1813" y="2749"/>
                </a:lnTo>
                <a:lnTo>
                  <a:pt x="1800" y="2725"/>
                </a:lnTo>
                <a:lnTo>
                  <a:pt x="1786" y="2701"/>
                </a:lnTo>
                <a:lnTo>
                  <a:pt x="1737" y="2665"/>
                </a:lnTo>
                <a:lnTo>
                  <a:pt x="1733" y="2649"/>
                </a:lnTo>
                <a:lnTo>
                  <a:pt x="1729" y="2634"/>
                </a:lnTo>
                <a:lnTo>
                  <a:pt x="1677" y="2627"/>
                </a:lnTo>
                <a:lnTo>
                  <a:pt x="1618" y="2620"/>
                </a:lnTo>
                <a:lnTo>
                  <a:pt x="1562" y="2612"/>
                </a:lnTo>
                <a:lnTo>
                  <a:pt x="1509" y="2605"/>
                </a:lnTo>
                <a:lnTo>
                  <a:pt x="1506" y="2656"/>
                </a:lnTo>
                <a:lnTo>
                  <a:pt x="1495" y="2661"/>
                </a:lnTo>
                <a:lnTo>
                  <a:pt x="1482" y="2663"/>
                </a:lnTo>
                <a:lnTo>
                  <a:pt x="1466" y="2663"/>
                </a:lnTo>
                <a:lnTo>
                  <a:pt x="1448" y="2656"/>
                </a:lnTo>
                <a:lnTo>
                  <a:pt x="1426" y="2654"/>
                </a:lnTo>
                <a:lnTo>
                  <a:pt x="1402" y="2654"/>
                </a:lnTo>
                <a:lnTo>
                  <a:pt x="1378" y="2652"/>
                </a:lnTo>
                <a:lnTo>
                  <a:pt x="1333" y="2643"/>
                </a:lnTo>
                <a:lnTo>
                  <a:pt x="1286" y="2640"/>
                </a:lnTo>
                <a:lnTo>
                  <a:pt x="1238" y="2636"/>
                </a:lnTo>
                <a:lnTo>
                  <a:pt x="1191" y="2627"/>
                </a:lnTo>
                <a:lnTo>
                  <a:pt x="1164" y="2618"/>
                </a:lnTo>
                <a:lnTo>
                  <a:pt x="1140" y="2603"/>
                </a:lnTo>
                <a:lnTo>
                  <a:pt x="1117" y="2589"/>
                </a:lnTo>
                <a:lnTo>
                  <a:pt x="1095" y="2574"/>
                </a:lnTo>
                <a:lnTo>
                  <a:pt x="1044" y="2543"/>
                </a:lnTo>
                <a:lnTo>
                  <a:pt x="997" y="2514"/>
                </a:lnTo>
                <a:lnTo>
                  <a:pt x="949" y="2487"/>
                </a:lnTo>
                <a:lnTo>
                  <a:pt x="900" y="2454"/>
                </a:lnTo>
                <a:lnTo>
                  <a:pt x="884" y="2447"/>
                </a:lnTo>
                <a:lnTo>
                  <a:pt x="868" y="2441"/>
                </a:lnTo>
                <a:lnTo>
                  <a:pt x="851" y="2434"/>
                </a:lnTo>
                <a:lnTo>
                  <a:pt x="837" y="2429"/>
                </a:lnTo>
                <a:lnTo>
                  <a:pt x="822" y="2420"/>
                </a:lnTo>
                <a:lnTo>
                  <a:pt x="813" y="2407"/>
                </a:lnTo>
                <a:lnTo>
                  <a:pt x="808" y="2390"/>
                </a:lnTo>
                <a:lnTo>
                  <a:pt x="811" y="2389"/>
                </a:lnTo>
                <a:lnTo>
                  <a:pt x="811" y="2387"/>
                </a:lnTo>
                <a:lnTo>
                  <a:pt x="813" y="2385"/>
                </a:lnTo>
                <a:lnTo>
                  <a:pt x="815" y="2383"/>
                </a:lnTo>
                <a:lnTo>
                  <a:pt x="780" y="2383"/>
                </a:lnTo>
                <a:lnTo>
                  <a:pt x="766" y="2378"/>
                </a:lnTo>
                <a:lnTo>
                  <a:pt x="740" y="2372"/>
                </a:lnTo>
                <a:lnTo>
                  <a:pt x="709" y="2369"/>
                </a:lnTo>
                <a:lnTo>
                  <a:pt x="675" y="2365"/>
                </a:lnTo>
                <a:lnTo>
                  <a:pt x="638" y="2363"/>
                </a:lnTo>
                <a:lnTo>
                  <a:pt x="606" y="2360"/>
                </a:lnTo>
                <a:lnTo>
                  <a:pt x="577" y="2358"/>
                </a:lnTo>
                <a:lnTo>
                  <a:pt x="557" y="2358"/>
                </a:lnTo>
                <a:lnTo>
                  <a:pt x="553" y="2352"/>
                </a:lnTo>
                <a:lnTo>
                  <a:pt x="551" y="2350"/>
                </a:lnTo>
                <a:lnTo>
                  <a:pt x="549" y="2347"/>
                </a:lnTo>
                <a:lnTo>
                  <a:pt x="548" y="2343"/>
                </a:lnTo>
                <a:lnTo>
                  <a:pt x="546" y="2338"/>
                </a:lnTo>
                <a:lnTo>
                  <a:pt x="546" y="2330"/>
                </a:lnTo>
                <a:lnTo>
                  <a:pt x="540" y="2318"/>
                </a:lnTo>
                <a:lnTo>
                  <a:pt x="540" y="2303"/>
                </a:lnTo>
                <a:lnTo>
                  <a:pt x="542" y="2287"/>
                </a:lnTo>
                <a:lnTo>
                  <a:pt x="542" y="2270"/>
                </a:lnTo>
                <a:lnTo>
                  <a:pt x="540" y="2254"/>
                </a:lnTo>
                <a:lnTo>
                  <a:pt x="535" y="2243"/>
                </a:lnTo>
                <a:lnTo>
                  <a:pt x="522" y="2227"/>
                </a:lnTo>
                <a:lnTo>
                  <a:pt x="508" y="2209"/>
                </a:lnTo>
                <a:lnTo>
                  <a:pt x="491" y="2189"/>
                </a:lnTo>
                <a:lnTo>
                  <a:pt x="475" y="2172"/>
                </a:lnTo>
                <a:lnTo>
                  <a:pt x="462" y="2160"/>
                </a:lnTo>
                <a:lnTo>
                  <a:pt x="451" y="2150"/>
                </a:lnTo>
                <a:lnTo>
                  <a:pt x="448" y="2150"/>
                </a:lnTo>
                <a:lnTo>
                  <a:pt x="440" y="2149"/>
                </a:lnTo>
                <a:lnTo>
                  <a:pt x="433" y="2149"/>
                </a:lnTo>
                <a:lnTo>
                  <a:pt x="424" y="2147"/>
                </a:lnTo>
                <a:lnTo>
                  <a:pt x="424" y="2130"/>
                </a:lnTo>
                <a:lnTo>
                  <a:pt x="422" y="2112"/>
                </a:lnTo>
                <a:lnTo>
                  <a:pt x="422" y="2092"/>
                </a:lnTo>
                <a:lnTo>
                  <a:pt x="420" y="2080"/>
                </a:lnTo>
                <a:lnTo>
                  <a:pt x="400" y="2074"/>
                </a:lnTo>
                <a:lnTo>
                  <a:pt x="378" y="2067"/>
                </a:lnTo>
                <a:lnTo>
                  <a:pt x="358" y="2058"/>
                </a:lnTo>
                <a:lnTo>
                  <a:pt x="344" y="2047"/>
                </a:lnTo>
                <a:lnTo>
                  <a:pt x="338" y="2038"/>
                </a:lnTo>
                <a:lnTo>
                  <a:pt x="335" y="2027"/>
                </a:lnTo>
                <a:lnTo>
                  <a:pt x="331" y="2018"/>
                </a:lnTo>
                <a:lnTo>
                  <a:pt x="326" y="2007"/>
                </a:lnTo>
                <a:lnTo>
                  <a:pt x="317" y="2000"/>
                </a:lnTo>
                <a:lnTo>
                  <a:pt x="297" y="1994"/>
                </a:lnTo>
                <a:lnTo>
                  <a:pt x="277" y="1989"/>
                </a:lnTo>
                <a:lnTo>
                  <a:pt x="257" y="1983"/>
                </a:lnTo>
                <a:lnTo>
                  <a:pt x="237" y="1976"/>
                </a:lnTo>
                <a:lnTo>
                  <a:pt x="220" y="1965"/>
                </a:lnTo>
                <a:lnTo>
                  <a:pt x="209" y="1950"/>
                </a:lnTo>
                <a:lnTo>
                  <a:pt x="204" y="1932"/>
                </a:lnTo>
                <a:lnTo>
                  <a:pt x="209" y="1923"/>
                </a:lnTo>
                <a:lnTo>
                  <a:pt x="215" y="1907"/>
                </a:lnTo>
                <a:lnTo>
                  <a:pt x="220" y="1889"/>
                </a:lnTo>
                <a:lnTo>
                  <a:pt x="224" y="1872"/>
                </a:lnTo>
                <a:lnTo>
                  <a:pt x="209" y="1865"/>
                </a:lnTo>
                <a:lnTo>
                  <a:pt x="204" y="1858"/>
                </a:lnTo>
                <a:lnTo>
                  <a:pt x="202" y="1852"/>
                </a:lnTo>
                <a:lnTo>
                  <a:pt x="202" y="1847"/>
                </a:lnTo>
                <a:lnTo>
                  <a:pt x="206" y="1841"/>
                </a:lnTo>
                <a:lnTo>
                  <a:pt x="206" y="1834"/>
                </a:lnTo>
                <a:lnTo>
                  <a:pt x="202" y="1825"/>
                </a:lnTo>
                <a:lnTo>
                  <a:pt x="193" y="1810"/>
                </a:lnTo>
                <a:lnTo>
                  <a:pt x="180" y="1796"/>
                </a:lnTo>
                <a:lnTo>
                  <a:pt x="171" y="1781"/>
                </a:lnTo>
                <a:lnTo>
                  <a:pt x="157" y="1760"/>
                </a:lnTo>
                <a:lnTo>
                  <a:pt x="140" y="1740"/>
                </a:lnTo>
                <a:lnTo>
                  <a:pt x="126" y="1718"/>
                </a:lnTo>
                <a:lnTo>
                  <a:pt x="118" y="1709"/>
                </a:lnTo>
                <a:lnTo>
                  <a:pt x="111" y="1700"/>
                </a:lnTo>
                <a:lnTo>
                  <a:pt x="106" y="1685"/>
                </a:lnTo>
                <a:lnTo>
                  <a:pt x="109" y="1676"/>
                </a:lnTo>
                <a:lnTo>
                  <a:pt x="109" y="1663"/>
                </a:lnTo>
                <a:lnTo>
                  <a:pt x="113" y="1650"/>
                </a:lnTo>
                <a:lnTo>
                  <a:pt x="117" y="1647"/>
                </a:lnTo>
                <a:lnTo>
                  <a:pt x="118" y="1645"/>
                </a:lnTo>
                <a:lnTo>
                  <a:pt x="124" y="1643"/>
                </a:lnTo>
                <a:lnTo>
                  <a:pt x="128" y="1641"/>
                </a:lnTo>
                <a:lnTo>
                  <a:pt x="131" y="1638"/>
                </a:lnTo>
                <a:lnTo>
                  <a:pt x="131" y="1638"/>
                </a:lnTo>
                <a:lnTo>
                  <a:pt x="133" y="1638"/>
                </a:lnTo>
                <a:lnTo>
                  <a:pt x="133" y="1641"/>
                </a:lnTo>
                <a:lnTo>
                  <a:pt x="133" y="1643"/>
                </a:lnTo>
                <a:lnTo>
                  <a:pt x="135" y="1641"/>
                </a:lnTo>
                <a:lnTo>
                  <a:pt x="135" y="1640"/>
                </a:lnTo>
                <a:lnTo>
                  <a:pt x="135" y="1638"/>
                </a:lnTo>
                <a:lnTo>
                  <a:pt x="135" y="1636"/>
                </a:lnTo>
                <a:lnTo>
                  <a:pt x="133" y="1634"/>
                </a:lnTo>
                <a:lnTo>
                  <a:pt x="133" y="1634"/>
                </a:lnTo>
                <a:lnTo>
                  <a:pt x="131" y="1638"/>
                </a:lnTo>
                <a:lnTo>
                  <a:pt x="113" y="1634"/>
                </a:lnTo>
                <a:lnTo>
                  <a:pt x="106" y="1623"/>
                </a:lnTo>
                <a:lnTo>
                  <a:pt x="98" y="1612"/>
                </a:lnTo>
                <a:lnTo>
                  <a:pt x="93" y="1601"/>
                </a:lnTo>
                <a:lnTo>
                  <a:pt x="88" y="1589"/>
                </a:lnTo>
                <a:lnTo>
                  <a:pt x="84" y="1570"/>
                </a:lnTo>
                <a:lnTo>
                  <a:pt x="91" y="1561"/>
                </a:lnTo>
                <a:lnTo>
                  <a:pt x="91" y="1556"/>
                </a:lnTo>
                <a:lnTo>
                  <a:pt x="88" y="1549"/>
                </a:lnTo>
                <a:lnTo>
                  <a:pt x="84" y="1541"/>
                </a:lnTo>
                <a:lnTo>
                  <a:pt x="84" y="1530"/>
                </a:lnTo>
                <a:lnTo>
                  <a:pt x="88" y="1523"/>
                </a:lnTo>
                <a:lnTo>
                  <a:pt x="93" y="1512"/>
                </a:lnTo>
                <a:lnTo>
                  <a:pt x="97" y="1500"/>
                </a:lnTo>
                <a:lnTo>
                  <a:pt x="80" y="1487"/>
                </a:lnTo>
                <a:lnTo>
                  <a:pt x="71" y="1467"/>
                </a:lnTo>
                <a:lnTo>
                  <a:pt x="66" y="1467"/>
                </a:lnTo>
                <a:lnTo>
                  <a:pt x="62" y="1469"/>
                </a:lnTo>
                <a:lnTo>
                  <a:pt x="60" y="1469"/>
                </a:lnTo>
                <a:lnTo>
                  <a:pt x="58" y="1469"/>
                </a:lnTo>
                <a:lnTo>
                  <a:pt x="57" y="1467"/>
                </a:lnTo>
                <a:lnTo>
                  <a:pt x="57" y="1463"/>
                </a:lnTo>
                <a:lnTo>
                  <a:pt x="57" y="1458"/>
                </a:lnTo>
                <a:lnTo>
                  <a:pt x="55" y="1450"/>
                </a:lnTo>
                <a:lnTo>
                  <a:pt x="60" y="1436"/>
                </a:lnTo>
                <a:lnTo>
                  <a:pt x="58" y="1416"/>
                </a:lnTo>
                <a:lnTo>
                  <a:pt x="51" y="1396"/>
                </a:lnTo>
                <a:lnTo>
                  <a:pt x="38" y="1376"/>
                </a:lnTo>
                <a:lnTo>
                  <a:pt x="28" y="1356"/>
                </a:lnTo>
                <a:lnTo>
                  <a:pt x="17" y="1340"/>
                </a:lnTo>
                <a:lnTo>
                  <a:pt x="11" y="1323"/>
                </a:lnTo>
                <a:lnTo>
                  <a:pt x="11" y="1316"/>
                </a:lnTo>
                <a:lnTo>
                  <a:pt x="11" y="1312"/>
                </a:lnTo>
                <a:lnTo>
                  <a:pt x="13" y="1309"/>
                </a:lnTo>
                <a:lnTo>
                  <a:pt x="13" y="1309"/>
                </a:lnTo>
                <a:lnTo>
                  <a:pt x="15" y="1307"/>
                </a:lnTo>
                <a:lnTo>
                  <a:pt x="17" y="1305"/>
                </a:lnTo>
                <a:lnTo>
                  <a:pt x="18" y="1303"/>
                </a:lnTo>
                <a:lnTo>
                  <a:pt x="13" y="1252"/>
                </a:lnTo>
                <a:lnTo>
                  <a:pt x="18" y="1245"/>
                </a:lnTo>
                <a:lnTo>
                  <a:pt x="26" y="1236"/>
                </a:lnTo>
                <a:lnTo>
                  <a:pt x="31" y="1225"/>
                </a:lnTo>
                <a:lnTo>
                  <a:pt x="33" y="1212"/>
                </a:lnTo>
                <a:lnTo>
                  <a:pt x="29" y="1194"/>
                </a:lnTo>
                <a:lnTo>
                  <a:pt x="24" y="1176"/>
                </a:lnTo>
                <a:lnTo>
                  <a:pt x="17" y="1160"/>
                </a:lnTo>
                <a:lnTo>
                  <a:pt x="9" y="1141"/>
                </a:lnTo>
                <a:lnTo>
                  <a:pt x="2" y="1120"/>
                </a:lnTo>
                <a:lnTo>
                  <a:pt x="0" y="1092"/>
                </a:lnTo>
                <a:lnTo>
                  <a:pt x="15" y="1076"/>
                </a:lnTo>
                <a:lnTo>
                  <a:pt x="33" y="1052"/>
                </a:lnTo>
                <a:lnTo>
                  <a:pt x="49" y="1027"/>
                </a:lnTo>
                <a:lnTo>
                  <a:pt x="62" y="1000"/>
                </a:lnTo>
                <a:lnTo>
                  <a:pt x="71" y="978"/>
                </a:lnTo>
                <a:lnTo>
                  <a:pt x="75" y="965"/>
                </a:lnTo>
                <a:lnTo>
                  <a:pt x="80" y="954"/>
                </a:lnTo>
                <a:lnTo>
                  <a:pt x="82" y="945"/>
                </a:lnTo>
                <a:lnTo>
                  <a:pt x="82" y="940"/>
                </a:lnTo>
                <a:lnTo>
                  <a:pt x="82" y="934"/>
                </a:lnTo>
                <a:lnTo>
                  <a:pt x="84" y="929"/>
                </a:lnTo>
                <a:lnTo>
                  <a:pt x="88" y="925"/>
                </a:lnTo>
                <a:lnTo>
                  <a:pt x="89" y="921"/>
                </a:lnTo>
                <a:lnTo>
                  <a:pt x="89" y="918"/>
                </a:lnTo>
                <a:lnTo>
                  <a:pt x="91" y="912"/>
                </a:lnTo>
                <a:lnTo>
                  <a:pt x="89" y="907"/>
                </a:lnTo>
                <a:lnTo>
                  <a:pt x="89" y="905"/>
                </a:lnTo>
                <a:lnTo>
                  <a:pt x="88" y="901"/>
                </a:lnTo>
                <a:lnTo>
                  <a:pt x="84" y="900"/>
                </a:lnTo>
                <a:lnTo>
                  <a:pt x="82" y="896"/>
                </a:lnTo>
                <a:lnTo>
                  <a:pt x="82" y="894"/>
                </a:lnTo>
                <a:lnTo>
                  <a:pt x="82" y="876"/>
                </a:lnTo>
                <a:lnTo>
                  <a:pt x="88" y="860"/>
                </a:lnTo>
                <a:lnTo>
                  <a:pt x="98" y="841"/>
                </a:lnTo>
                <a:lnTo>
                  <a:pt x="108" y="829"/>
                </a:lnTo>
                <a:lnTo>
                  <a:pt x="113" y="818"/>
                </a:lnTo>
                <a:lnTo>
                  <a:pt x="109" y="765"/>
                </a:lnTo>
                <a:lnTo>
                  <a:pt x="111" y="765"/>
                </a:lnTo>
                <a:lnTo>
                  <a:pt x="115" y="763"/>
                </a:lnTo>
                <a:lnTo>
                  <a:pt x="118" y="761"/>
                </a:lnTo>
                <a:lnTo>
                  <a:pt x="122" y="760"/>
                </a:lnTo>
                <a:lnTo>
                  <a:pt x="124" y="758"/>
                </a:lnTo>
                <a:lnTo>
                  <a:pt x="137" y="734"/>
                </a:lnTo>
                <a:lnTo>
                  <a:pt x="144" y="705"/>
                </a:lnTo>
                <a:lnTo>
                  <a:pt x="157" y="705"/>
                </a:lnTo>
                <a:lnTo>
                  <a:pt x="168" y="678"/>
                </a:lnTo>
                <a:lnTo>
                  <a:pt x="184" y="649"/>
                </a:lnTo>
                <a:lnTo>
                  <a:pt x="198" y="621"/>
                </a:lnTo>
                <a:lnTo>
                  <a:pt x="206" y="581"/>
                </a:lnTo>
                <a:lnTo>
                  <a:pt x="218" y="578"/>
                </a:lnTo>
                <a:lnTo>
                  <a:pt x="222" y="560"/>
                </a:lnTo>
                <a:lnTo>
                  <a:pt x="222" y="540"/>
                </a:lnTo>
                <a:lnTo>
                  <a:pt x="226" y="521"/>
                </a:lnTo>
                <a:lnTo>
                  <a:pt x="235" y="505"/>
                </a:lnTo>
                <a:lnTo>
                  <a:pt x="248" y="485"/>
                </a:lnTo>
                <a:lnTo>
                  <a:pt x="257" y="465"/>
                </a:lnTo>
                <a:lnTo>
                  <a:pt x="264" y="438"/>
                </a:lnTo>
                <a:lnTo>
                  <a:pt x="264" y="410"/>
                </a:lnTo>
                <a:lnTo>
                  <a:pt x="266" y="383"/>
                </a:lnTo>
                <a:lnTo>
                  <a:pt x="269" y="358"/>
                </a:lnTo>
                <a:lnTo>
                  <a:pt x="280" y="334"/>
                </a:lnTo>
                <a:lnTo>
                  <a:pt x="268" y="334"/>
                </a:lnTo>
                <a:lnTo>
                  <a:pt x="269" y="312"/>
                </a:lnTo>
                <a:lnTo>
                  <a:pt x="273" y="294"/>
                </a:lnTo>
                <a:lnTo>
                  <a:pt x="280" y="278"/>
                </a:lnTo>
                <a:lnTo>
                  <a:pt x="291" y="281"/>
                </a:lnTo>
                <a:lnTo>
                  <a:pt x="286" y="263"/>
                </a:lnTo>
                <a:lnTo>
                  <a:pt x="284" y="241"/>
                </a:lnTo>
                <a:lnTo>
                  <a:pt x="284" y="218"/>
                </a:lnTo>
                <a:lnTo>
                  <a:pt x="286" y="194"/>
                </a:lnTo>
                <a:lnTo>
                  <a:pt x="282" y="172"/>
                </a:lnTo>
                <a:lnTo>
                  <a:pt x="282" y="152"/>
                </a:lnTo>
                <a:lnTo>
                  <a:pt x="284" y="130"/>
                </a:lnTo>
                <a:lnTo>
                  <a:pt x="282" y="109"/>
                </a:lnTo>
                <a:lnTo>
                  <a:pt x="277" y="98"/>
                </a:lnTo>
                <a:lnTo>
                  <a:pt x="271" y="89"/>
                </a:lnTo>
                <a:lnTo>
                  <a:pt x="266" y="78"/>
                </a:lnTo>
                <a:lnTo>
                  <a:pt x="266" y="65"/>
                </a:lnTo>
                <a:lnTo>
                  <a:pt x="271" y="49"/>
                </a:lnTo>
                <a:lnTo>
                  <a:pt x="277" y="32"/>
                </a:lnTo>
                <a:lnTo>
                  <a:pt x="280" y="12"/>
                </a:lnTo>
                <a:lnTo>
                  <a:pt x="286" y="12"/>
                </a:lnTo>
                <a:lnTo>
                  <a:pt x="288" y="14"/>
                </a:lnTo>
                <a:lnTo>
                  <a:pt x="289" y="14"/>
                </a:lnTo>
                <a:lnTo>
                  <a:pt x="291" y="14"/>
                </a:lnTo>
                <a:lnTo>
                  <a:pt x="293" y="16"/>
                </a:lnTo>
                <a:lnTo>
                  <a:pt x="308" y="27"/>
                </a:lnTo>
                <a:lnTo>
                  <a:pt x="320" y="43"/>
                </a:lnTo>
                <a:lnTo>
                  <a:pt x="331" y="60"/>
                </a:lnTo>
                <a:lnTo>
                  <a:pt x="342" y="72"/>
                </a:lnTo>
                <a:lnTo>
                  <a:pt x="360" y="83"/>
                </a:lnTo>
                <a:lnTo>
                  <a:pt x="384" y="90"/>
                </a:lnTo>
                <a:lnTo>
                  <a:pt x="409" y="94"/>
                </a:lnTo>
                <a:lnTo>
                  <a:pt x="433" y="101"/>
                </a:lnTo>
                <a:lnTo>
                  <a:pt x="433" y="105"/>
                </a:lnTo>
                <a:lnTo>
                  <a:pt x="433" y="107"/>
                </a:lnTo>
                <a:lnTo>
                  <a:pt x="433" y="109"/>
                </a:lnTo>
                <a:lnTo>
                  <a:pt x="433" y="109"/>
                </a:lnTo>
                <a:lnTo>
                  <a:pt x="433" y="110"/>
                </a:lnTo>
                <a:lnTo>
                  <a:pt x="433" y="112"/>
                </a:lnTo>
                <a:lnTo>
                  <a:pt x="438" y="110"/>
                </a:lnTo>
                <a:lnTo>
                  <a:pt x="442" y="110"/>
                </a:lnTo>
                <a:lnTo>
                  <a:pt x="448" y="109"/>
                </a:lnTo>
                <a:lnTo>
                  <a:pt x="453" y="109"/>
                </a:lnTo>
                <a:lnTo>
                  <a:pt x="462" y="109"/>
                </a:lnTo>
                <a:lnTo>
                  <a:pt x="462" y="127"/>
                </a:lnTo>
                <a:lnTo>
                  <a:pt x="466" y="138"/>
                </a:lnTo>
                <a:lnTo>
                  <a:pt x="469" y="149"/>
                </a:lnTo>
                <a:lnTo>
                  <a:pt x="475" y="161"/>
                </a:lnTo>
                <a:lnTo>
                  <a:pt x="475" y="160"/>
                </a:lnTo>
                <a:lnTo>
                  <a:pt x="477" y="158"/>
                </a:lnTo>
                <a:lnTo>
                  <a:pt x="477" y="158"/>
                </a:lnTo>
                <a:lnTo>
                  <a:pt x="477" y="156"/>
                </a:lnTo>
                <a:lnTo>
                  <a:pt x="478" y="152"/>
                </a:lnTo>
                <a:lnTo>
                  <a:pt x="482" y="150"/>
                </a:lnTo>
                <a:lnTo>
                  <a:pt x="484" y="150"/>
                </a:lnTo>
                <a:lnTo>
                  <a:pt x="486" y="149"/>
                </a:lnTo>
                <a:lnTo>
                  <a:pt x="486" y="147"/>
                </a:lnTo>
                <a:lnTo>
                  <a:pt x="486" y="145"/>
                </a:lnTo>
                <a:lnTo>
                  <a:pt x="486" y="141"/>
                </a:lnTo>
                <a:lnTo>
                  <a:pt x="486" y="136"/>
                </a:lnTo>
                <a:lnTo>
                  <a:pt x="484" y="129"/>
                </a:lnTo>
                <a:lnTo>
                  <a:pt x="482" y="118"/>
                </a:lnTo>
                <a:lnTo>
                  <a:pt x="482" y="110"/>
                </a:lnTo>
                <a:lnTo>
                  <a:pt x="482" y="105"/>
                </a:lnTo>
                <a:lnTo>
                  <a:pt x="478" y="92"/>
                </a:lnTo>
                <a:lnTo>
                  <a:pt x="466" y="92"/>
                </a:lnTo>
                <a:lnTo>
                  <a:pt x="466" y="72"/>
                </a:lnTo>
                <a:lnTo>
                  <a:pt x="482" y="72"/>
                </a:lnTo>
                <a:lnTo>
                  <a:pt x="482" y="69"/>
                </a:lnTo>
                <a:lnTo>
                  <a:pt x="484" y="65"/>
                </a:lnTo>
                <a:lnTo>
                  <a:pt x="484" y="63"/>
                </a:lnTo>
                <a:lnTo>
                  <a:pt x="486" y="60"/>
                </a:lnTo>
                <a:lnTo>
                  <a:pt x="489" y="60"/>
                </a:lnTo>
                <a:lnTo>
                  <a:pt x="489" y="49"/>
                </a:lnTo>
                <a:lnTo>
                  <a:pt x="482" y="36"/>
                </a:lnTo>
                <a:lnTo>
                  <a:pt x="473" y="23"/>
                </a:lnTo>
                <a:lnTo>
                  <a:pt x="469" y="9"/>
                </a:lnTo>
                <a:lnTo>
                  <a:pt x="480" y="3"/>
                </a:lnTo>
                <a:lnTo>
                  <a:pt x="495" y="1"/>
                </a:lnTo>
                <a:lnTo>
                  <a:pt x="51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자유형 9">
            <a:extLst>
              <a:ext uri="{FF2B5EF4-FFF2-40B4-BE49-F238E27FC236}">
                <a16:creationId xmlns:a16="http://schemas.microsoft.com/office/drawing/2014/main" xmlns="" id="{01055EE0-55ED-43D9-B219-C3F8D88FCB62}"/>
              </a:ext>
            </a:extLst>
          </p:cNvPr>
          <p:cNvSpPr/>
          <p:nvPr/>
        </p:nvSpPr>
        <p:spPr>
          <a:xfrm>
            <a:off x="6344277" y="209254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A7E2FA7-94B4-4362-8E4D-EE131B97D130}"/>
              </a:ext>
            </a:extLst>
          </p:cNvPr>
          <p:cNvSpPr txBox="1"/>
          <p:nvPr/>
        </p:nvSpPr>
        <p:spPr>
          <a:xfrm>
            <a:off x="8216749" y="1861712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04750C1-5B01-4B55-A067-1BD0FCDE5948}"/>
              </a:ext>
            </a:extLst>
          </p:cNvPr>
          <p:cNvSpPr txBox="1"/>
          <p:nvPr/>
        </p:nvSpPr>
        <p:spPr>
          <a:xfrm>
            <a:off x="6774994" y="1769379"/>
            <a:ext cx="136800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2"/>
                </a:solidFill>
              </a:rPr>
              <a:t>A 48</a:t>
            </a:r>
            <a:r>
              <a:rPr lang="en-US" altLang="ko-KR" sz="2000" b="1" dirty="0">
                <a:solidFill>
                  <a:schemeClr val="accent2"/>
                </a:solidFill>
              </a:rPr>
              <a:t>%</a:t>
            </a:r>
            <a:endParaRPr lang="ko-KR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7" name="자유형 19">
            <a:extLst>
              <a:ext uri="{FF2B5EF4-FFF2-40B4-BE49-F238E27FC236}">
                <a16:creationId xmlns:a16="http://schemas.microsoft.com/office/drawing/2014/main" xmlns="" id="{4553C62F-FD8B-4D24-BCD8-6371B10F492D}"/>
              </a:ext>
            </a:extLst>
          </p:cNvPr>
          <p:cNvSpPr/>
          <p:nvPr/>
        </p:nvSpPr>
        <p:spPr>
          <a:xfrm>
            <a:off x="6344277" y="290156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F6E3BB8-95A7-42DE-8B96-4703AA2F7C9F}"/>
              </a:ext>
            </a:extLst>
          </p:cNvPr>
          <p:cNvSpPr txBox="1"/>
          <p:nvPr/>
        </p:nvSpPr>
        <p:spPr>
          <a:xfrm>
            <a:off x="8216749" y="2756552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09732BB-8F60-4A3D-B16B-E7B749EFB4A5}"/>
              </a:ext>
            </a:extLst>
          </p:cNvPr>
          <p:cNvSpPr txBox="1"/>
          <p:nvPr/>
        </p:nvSpPr>
        <p:spPr>
          <a:xfrm>
            <a:off x="6774994" y="2578399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3"/>
                </a:solidFill>
              </a:rPr>
              <a:t>B 22</a:t>
            </a:r>
            <a:r>
              <a:rPr lang="en-US" altLang="ko-KR" sz="2000" b="1" dirty="0">
                <a:solidFill>
                  <a:schemeClr val="accent3"/>
                </a:solidFill>
              </a:rPr>
              <a:t>%</a:t>
            </a:r>
            <a:endParaRPr lang="ko-KR" altLang="en-US" sz="2000" b="1" dirty="0">
              <a:solidFill>
                <a:schemeClr val="accent3"/>
              </a:solidFill>
            </a:endParaRPr>
          </a:p>
        </p:txBody>
      </p:sp>
      <p:sp>
        <p:nvSpPr>
          <p:cNvPr id="10" name="자유형 22">
            <a:extLst>
              <a:ext uri="{FF2B5EF4-FFF2-40B4-BE49-F238E27FC236}">
                <a16:creationId xmlns:a16="http://schemas.microsoft.com/office/drawing/2014/main" xmlns="" id="{48946271-A52E-418D-BC4C-BD43B4A7B17C}"/>
              </a:ext>
            </a:extLst>
          </p:cNvPr>
          <p:cNvSpPr/>
          <p:nvPr/>
        </p:nvSpPr>
        <p:spPr>
          <a:xfrm>
            <a:off x="6344277" y="371058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E5A9BA2-6600-422A-8015-56484FB676F1}"/>
              </a:ext>
            </a:extLst>
          </p:cNvPr>
          <p:cNvSpPr txBox="1"/>
          <p:nvPr/>
        </p:nvSpPr>
        <p:spPr>
          <a:xfrm>
            <a:off x="8216749" y="3575415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1A4CD4E-4477-4D3A-85BF-8C4CA9439D50}"/>
              </a:ext>
            </a:extLst>
          </p:cNvPr>
          <p:cNvSpPr txBox="1"/>
          <p:nvPr/>
        </p:nvSpPr>
        <p:spPr>
          <a:xfrm>
            <a:off x="6774994" y="3387419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4"/>
                </a:solidFill>
              </a:rPr>
              <a:t>C 34</a:t>
            </a:r>
            <a:r>
              <a:rPr lang="en-US" altLang="ko-KR" sz="2000" b="1" dirty="0">
                <a:solidFill>
                  <a:schemeClr val="accent4"/>
                </a:solidFill>
              </a:rPr>
              <a:t>%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13" name="자유형 28">
            <a:extLst>
              <a:ext uri="{FF2B5EF4-FFF2-40B4-BE49-F238E27FC236}">
                <a16:creationId xmlns:a16="http://schemas.microsoft.com/office/drawing/2014/main" xmlns="" id="{8DD2738E-402F-490D-A59F-8ADE60E3AD5F}"/>
              </a:ext>
            </a:extLst>
          </p:cNvPr>
          <p:cNvSpPr/>
          <p:nvPr/>
        </p:nvSpPr>
        <p:spPr>
          <a:xfrm>
            <a:off x="6344277" y="4519605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896ADDE5-1163-4820-B44F-7C9A14F6D07A}"/>
              </a:ext>
            </a:extLst>
          </p:cNvPr>
          <p:cNvSpPr txBox="1"/>
          <p:nvPr/>
        </p:nvSpPr>
        <p:spPr>
          <a:xfrm>
            <a:off x="8216749" y="4288773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4DC00865-8521-4AB8-95C3-0F651E1E0469}"/>
              </a:ext>
            </a:extLst>
          </p:cNvPr>
          <p:cNvSpPr txBox="1"/>
          <p:nvPr/>
        </p:nvSpPr>
        <p:spPr>
          <a:xfrm>
            <a:off x="6774994" y="4196440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</a:rPr>
              <a:t>D 16</a:t>
            </a:r>
            <a:r>
              <a:rPr lang="en-US" altLang="ko-KR" sz="2000" b="1" dirty="0">
                <a:solidFill>
                  <a:schemeClr val="accent1"/>
                </a:solidFill>
              </a:rPr>
              <a:t>%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자유형 11">
            <a:extLst>
              <a:ext uri="{FF2B5EF4-FFF2-40B4-BE49-F238E27FC236}">
                <a16:creationId xmlns:a16="http://schemas.microsoft.com/office/drawing/2014/main" xmlns="" id="{79391888-93C0-4FC6-B340-B0FC05C1D586}"/>
              </a:ext>
            </a:extLst>
          </p:cNvPr>
          <p:cNvSpPr/>
          <p:nvPr/>
        </p:nvSpPr>
        <p:spPr>
          <a:xfrm rot="10800000" flipV="1">
            <a:off x="6344277" y="5333421"/>
            <a:ext cx="5148000" cy="57985"/>
          </a:xfrm>
          <a:custGeom>
            <a:avLst/>
            <a:gdLst>
              <a:gd name="connsiteX0" fmla="*/ 0 w 4060371"/>
              <a:gd name="connsiteY0" fmla="*/ 0 h 0"/>
              <a:gd name="connsiteX1" fmla="*/ 4060371 w 406037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60371">
                <a:moveTo>
                  <a:pt x="0" y="0"/>
                </a:moveTo>
                <a:lnTo>
                  <a:pt x="4060371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32">
            <a:extLst>
              <a:ext uri="{FF2B5EF4-FFF2-40B4-BE49-F238E27FC236}">
                <a16:creationId xmlns:a16="http://schemas.microsoft.com/office/drawing/2014/main" xmlns="" id="{5FA055C5-947D-4EC5-953F-8B54D17A60AF}"/>
              </a:ext>
            </a:extLst>
          </p:cNvPr>
          <p:cNvSpPr/>
          <p:nvPr/>
        </p:nvSpPr>
        <p:spPr>
          <a:xfrm>
            <a:off x="6797074" y="4928132"/>
            <a:ext cx="792088" cy="79208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타원 33">
            <a:extLst>
              <a:ext uri="{FF2B5EF4-FFF2-40B4-BE49-F238E27FC236}">
                <a16:creationId xmlns:a16="http://schemas.microsoft.com/office/drawing/2014/main" xmlns="" id="{30C94761-2ABB-4F6F-BA61-E6292AF99AFF}"/>
              </a:ext>
            </a:extLst>
          </p:cNvPr>
          <p:cNvSpPr/>
          <p:nvPr/>
        </p:nvSpPr>
        <p:spPr>
          <a:xfrm>
            <a:off x="8553790" y="4928132"/>
            <a:ext cx="792088" cy="792088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타원 34">
            <a:extLst>
              <a:ext uri="{FF2B5EF4-FFF2-40B4-BE49-F238E27FC236}">
                <a16:creationId xmlns:a16="http://schemas.microsoft.com/office/drawing/2014/main" xmlns="" id="{F94E028B-77A9-4399-8D34-CA95012E8689}"/>
              </a:ext>
            </a:extLst>
          </p:cNvPr>
          <p:cNvSpPr/>
          <p:nvPr/>
        </p:nvSpPr>
        <p:spPr>
          <a:xfrm>
            <a:off x="10310506" y="4928132"/>
            <a:ext cx="792088" cy="792088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CF5A7A6E-A9D6-4577-ABF2-33EB9DAF943C}"/>
              </a:ext>
            </a:extLst>
          </p:cNvPr>
          <p:cNvSpPr txBox="1"/>
          <p:nvPr/>
        </p:nvSpPr>
        <p:spPr>
          <a:xfrm>
            <a:off x="6579145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118712E2-2498-4C8E-8F8A-53EE1AD8BF70}"/>
              </a:ext>
            </a:extLst>
          </p:cNvPr>
          <p:cNvSpPr txBox="1"/>
          <p:nvPr/>
        </p:nvSpPr>
        <p:spPr>
          <a:xfrm>
            <a:off x="8333565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333473A0-251E-4531-9443-55B5AF070CFC}"/>
              </a:ext>
            </a:extLst>
          </p:cNvPr>
          <p:cNvSpPr txBox="1"/>
          <p:nvPr/>
        </p:nvSpPr>
        <p:spPr>
          <a:xfrm>
            <a:off x="10087984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grpSp>
        <p:nvGrpSpPr>
          <p:cNvPr id="23" name="그룹 100">
            <a:extLst>
              <a:ext uri="{FF2B5EF4-FFF2-40B4-BE49-F238E27FC236}">
                <a16:creationId xmlns:a16="http://schemas.microsoft.com/office/drawing/2014/main" xmlns="" id="{12CDCE2A-2024-44B3-8C3D-CBCA56E36BA2}"/>
              </a:ext>
            </a:extLst>
          </p:cNvPr>
          <p:cNvGrpSpPr/>
          <p:nvPr/>
        </p:nvGrpSpPr>
        <p:grpSpPr>
          <a:xfrm>
            <a:off x="2629999" y="2592571"/>
            <a:ext cx="514923" cy="514923"/>
            <a:chOff x="1813250" y="2081018"/>
            <a:chExt cx="616404" cy="616404"/>
          </a:xfrm>
        </p:grpSpPr>
        <p:grpSp>
          <p:nvGrpSpPr>
            <p:cNvPr id="24" name="그룹 101">
              <a:extLst>
                <a:ext uri="{FF2B5EF4-FFF2-40B4-BE49-F238E27FC236}">
                  <a16:creationId xmlns:a16="http://schemas.microsoft.com/office/drawing/2014/main" xmlns="" id="{3C107B77-72FC-442D-BC55-8A6AA083CAFB}"/>
                </a:ext>
              </a:extLst>
            </p:cNvPr>
            <p:cNvGrpSpPr/>
            <p:nvPr/>
          </p:nvGrpSpPr>
          <p:grpSpPr>
            <a:xfrm>
              <a:off x="1813250" y="2081018"/>
              <a:ext cx="616404" cy="616404"/>
              <a:chOff x="10579276" y="3457866"/>
              <a:chExt cx="1097175" cy="1097175"/>
            </a:xfrm>
          </p:grpSpPr>
          <p:sp>
            <p:nvSpPr>
              <p:cNvPr id="26" name="눈물 방울 103">
                <a:extLst>
                  <a:ext uri="{FF2B5EF4-FFF2-40B4-BE49-F238E27FC236}">
                    <a16:creationId xmlns:a16="http://schemas.microsoft.com/office/drawing/2014/main" xmlns="" id="{1F1C1FA2-3769-4C10-8B99-BAFED3622137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104">
                <a:extLst>
                  <a:ext uri="{FF2B5EF4-FFF2-40B4-BE49-F238E27FC236}">
                    <a16:creationId xmlns:a16="http://schemas.microsoft.com/office/drawing/2014/main" xmlns="" id="{29A1F685-FB3F-48C3-9574-76EAF823DCD0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1FB0F3F9-3363-466B-B724-49AE17D28962}"/>
                </a:ext>
              </a:extLst>
            </p:cNvPr>
            <p:cNvSpPr txBox="1"/>
            <p:nvPr/>
          </p:nvSpPr>
          <p:spPr>
            <a:xfrm>
              <a:off x="1900178" y="2145992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8" name="그룹 105">
            <a:extLst>
              <a:ext uri="{FF2B5EF4-FFF2-40B4-BE49-F238E27FC236}">
                <a16:creationId xmlns:a16="http://schemas.microsoft.com/office/drawing/2014/main" xmlns="" id="{3CC61D99-3A12-4C5B-B527-73F84DCFCD46}"/>
              </a:ext>
            </a:extLst>
          </p:cNvPr>
          <p:cNvGrpSpPr/>
          <p:nvPr/>
        </p:nvGrpSpPr>
        <p:grpSpPr>
          <a:xfrm>
            <a:off x="1438676" y="3773850"/>
            <a:ext cx="514923" cy="514923"/>
            <a:chOff x="3327523" y="1634051"/>
            <a:chExt cx="616404" cy="616404"/>
          </a:xfrm>
        </p:grpSpPr>
        <p:grpSp>
          <p:nvGrpSpPr>
            <p:cNvPr id="29" name="그룹 106">
              <a:extLst>
                <a:ext uri="{FF2B5EF4-FFF2-40B4-BE49-F238E27FC236}">
                  <a16:creationId xmlns:a16="http://schemas.microsoft.com/office/drawing/2014/main" xmlns="" id="{479AA8E8-56FD-4613-A826-F11F9A16DE68}"/>
                </a:ext>
              </a:extLst>
            </p:cNvPr>
            <p:cNvGrpSpPr/>
            <p:nvPr/>
          </p:nvGrpSpPr>
          <p:grpSpPr>
            <a:xfrm>
              <a:off x="3327523" y="1634051"/>
              <a:ext cx="616404" cy="616404"/>
              <a:chOff x="10579276" y="3457866"/>
              <a:chExt cx="1097175" cy="1097175"/>
            </a:xfrm>
          </p:grpSpPr>
          <p:sp>
            <p:nvSpPr>
              <p:cNvPr id="31" name="눈물 방울 108">
                <a:extLst>
                  <a:ext uri="{FF2B5EF4-FFF2-40B4-BE49-F238E27FC236}">
                    <a16:creationId xmlns:a16="http://schemas.microsoft.com/office/drawing/2014/main" xmlns="" id="{F462A177-F643-43F8-9B5B-D9EADCF94FA1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109">
                <a:extLst>
                  <a:ext uri="{FF2B5EF4-FFF2-40B4-BE49-F238E27FC236}">
                    <a16:creationId xmlns:a16="http://schemas.microsoft.com/office/drawing/2014/main" xmlns="" id="{F115FA08-AA5E-4B2C-908B-96E4275A47DC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5C24A490-DAEC-4E81-A0C3-58A5EF26DEAC}"/>
                </a:ext>
              </a:extLst>
            </p:cNvPr>
            <p:cNvSpPr txBox="1"/>
            <p:nvPr/>
          </p:nvSpPr>
          <p:spPr>
            <a:xfrm>
              <a:off x="3431807" y="1709580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3" name="그룹 110">
            <a:extLst>
              <a:ext uri="{FF2B5EF4-FFF2-40B4-BE49-F238E27FC236}">
                <a16:creationId xmlns:a16="http://schemas.microsoft.com/office/drawing/2014/main" xmlns="" id="{B68F94C6-BECC-45DE-B46B-5EFD2806B22C}"/>
              </a:ext>
            </a:extLst>
          </p:cNvPr>
          <p:cNvGrpSpPr/>
          <p:nvPr/>
        </p:nvGrpSpPr>
        <p:grpSpPr>
          <a:xfrm>
            <a:off x="3378077" y="3401361"/>
            <a:ext cx="514923" cy="514923"/>
            <a:chOff x="3012998" y="3521197"/>
            <a:chExt cx="616404" cy="616404"/>
          </a:xfrm>
        </p:grpSpPr>
        <p:grpSp>
          <p:nvGrpSpPr>
            <p:cNvPr id="34" name="그룹 111">
              <a:extLst>
                <a:ext uri="{FF2B5EF4-FFF2-40B4-BE49-F238E27FC236}">
                  <a16:creationId xmlns:a16="http://schemas.microsoft.com/office/drawing/2014/main" xmlns="" id="{BE33A5F4-F5F1-40F5-94B5-935278B23F71}"/>
                </a:ext>
              </a:extLst>
            </p:cNvPr>
            <p:cNvGrpSpPr/>
            <p:nvPr/>
          </p:nvGrpSpPr>
          <p:grpSpPr>
            <a:xfrm>
              <a:off x="3012998" y="3521197"/>
              <a:ext cx="616404" cy="616404"/>
              <a:chOff x="10579276" y="3457866"/>
              <a:chExt cx="1097175" cy="1097175"/>
            </a:xfrm>
          </p:grpSpPr>
          <p:sp>
            <p:nvSpPr>
              <p:cNvPr id="36" name="눈물 방울 113">
                <a:extLst>
                  <a:ext uri="{FF2B5EF4-FFF2-40B4-BE49-F238E27FC236}">
                    <a16:creationId xmlns:a16="http://schemas.microsoft.com/office/drawing/2014/main" xmlns="" id="{412C22E5-8317-4CB9-97D3-A49E1615C0E7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114">
                <a:extLst>
                  <a:ext uri="{FF2B5EF4-FFF2-40B4-BE49-F238E27FC236}">
                    <a16:creationId xmlns:a16="http://schemas.microsoft.com/office/drawing/2014/main" xmlns="" id="{4A0B6754-16F4-408E-A1CB-C277C1FB0F30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A12F2CA3-468D-40AE-8530-6C2922092DB8}"/>
                </a:ext>
              </a:extLst>
            </p:cNvPr>
            <p:cNvSpPr txBox="1"/>
            <p:nvPr/>
          </p:nvSpPr>
          <p:spPr>
            <a:xfrm>
              <a:off x="3095242" y="3596542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8" name="그룹 115">
            <a:extLst>
              <a:ext uri="{FF2B5EF4-FFF2-40B4-BE49-F238E27FC236}">
                <a16:creationId xmlns:a16="http://schemas.microsoft.com/office/drawing/2014/main" xmlns="" id="{0AED486D-4EF4-4F1C-9B70-42074248D8F4}"/>
              </a:ext>
            </a:extLst>
          </p:cNvPr>
          <p:cNvGrpSpPr/>
          <p:nvPr/>
        </p:nvGrpSpPr>
        <p:grpSpPr>
          <a:xfrm>
            <a:off x="4384840" y="3948015"/>
            <a:ext cx="514923" cy="514923"/>
            <a:chOff x="6150365" y="2029275"/>
            <a:chExt cx="616404" cy="616404"/>
          </a:xfrm>
        </p:grpSpPr>
        <p:grpSp>
          <p:nvGrpSpPr>
            <p:cNvPr id="39" name="그룹 116">
              <a:extLst>
                <a:ext uri="{FF2B5EF4-FFF2-40B4-BE49-F238E27FC236}">
                  <a16:creationId xmlns:a16="http://schemas.microsoft.com/office/drawing/2014/main" xmlns="" id="{25C0C1BA-4CEC-42D4-BBBF-4DA8869DCA96}"/>
                </a:ext>
              </a:extLst>
            </p:cNvPr>
            <p:cNvGrpSpPr/>
            <p:nvPr/>
          </p:nvGrpSpPr>
          <p:grpSpPr>
            <a:xfrm>
              <a:off x="6150365" y="2029275"/>
              <a:ext cx="616404" cy="616404"/>
              <a:chOff x="10579276" y="3457866"/>
              <a:chExt cx="1097175" cy="1097175"/>
            </a:xfrm>
          </p:grpSpPr>
          <p:sp>
            <p:nvSpPr>
              <p:cNvPr id="41" name="눈물 방울 118">
                <a:extLst>
                  <a:ext uri="{FF2B5EF4-FFF2-40B4-BE49-F238E27FC236}">
                    <a16:creationId xmlns:a16="http://schemas.microsoft.com/office/drawing/2014/main" xmlns="" id="{5E9974BD-E2F5-468E-B2A5-FA7FF200C152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타원 119">
                <a:extLst>
                  <a:ext uri="{FF2B5EF4-FFF2-40B4-BE49-F238E27FC236}">
                    <a16:creationId xmlns:a16="http://schemas.microsoft.com/office/drawing/2014/main" xmlns="" id="{C4562365-A7EA-487A-811E-D20A6C54C84E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C2651270-56BC-418F-9072-BC13A04D59B1}"/>
                </a:ext>
              </a:extLst>
            </p:cNvPr>
            <p:cNvSpPr txBox="1"/>
            <p:nvPr/>
          </p:nvSpPr>
          <p:spPr>
            <a:xfrm>
              <a:off x="6245031" y="2099244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43" name="직선 연결선 5">
            <a:extLst>
              <a:ext uri="{FF2B5EF4-FFF2-40B4-BE49-F238E27FC236}">
                <a16:creationId xmlns:a16="http://schemas.microsoft.com/office/drawing/2014/main" xmlns="" id="{E467FA38-F7B2-4FFB-ACF9-96478FF82075}"/>
              </a:ext>
            </a:extLst>
          </p:cNvPr>
          <p:cNvCxnSpPr>
            <a:cxnSpLocks/>
          </p:cNvCxnSpPr>
          <p:nvPr/>
        </p:nvCxnSpPr>
        <p:spPr>
          <a:xfrm flipH="1">
            <a:off x="6195692" y="1831523"/>
            <a:ext cx="6416" cy="421200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25">
            <a:extLst>
              <a:ext uri="{FF2B5EF4-FFF2-40B4-BE49-F238E27FC236}">
                <a16:creationId xmlns:a16="http://schemas.microsoft.com/office/drawing/2014/main" xmlns="" id="{DDB0F0D2-AB9E-42A6-AB10-345D9441261B}"/>
              </a:ext>
            </a:extLst>
          </p:cNvPr>
          <p:cNvSpPr/>
          <p:nvPr/>
        </p:nvSpPr>
        <p:spPr>
          <a:xfrm>
            <a:off x="10481482" y="5181767"/>
            <a:ext cx="477765" cy="35012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Trapezoid 22">
            <a:extLst>
              <a:ext uri="{FF2B5EF4-FFF2-40B4-BE49-F238E27FC236}">
                <a16:creationId xmlns:a16="http://schemas.microsoft.com/office/drawing/2014/main" xmlns="" id="{36DA2DFC-F2DE-435F-B803-69AB08EEB699}"/>
              </a:ext>
            </a:extLst>
          </p:cNvPr>
          <p:cNvSpPr>
            <a:spLocks noChangeAspect="1"/>
          </p:cNvSpPr>
          <p:nvPr/>
        </p:nvSpPr>
        <p:spPr>
          <a:xfrm>
            <a:off x="8703543" y="5181767"/>
            <a:ext cx="507761" cy="258308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6" name="Freeform 53">
            <a:extLst>
              <a:ext uri="{FF2B5EF4-FFF2-40B4-BE49-F238E27FC236}">
                <a16:creationId xmlns:a16="http://schemas.microsoft.com/office/drawing/2014/main" xmlns="" id="{66EBF256-52B3-44E0-B1B1-7033779C743E}"/>
              </a:ext>
            </a:extLst>
          </p:cNvPr>
          <p:cNvSpPr/>
          <p:nvPr/>
        </p:nvSpPr>
        <p:spPr>
          <a:xfrm>
            <a:off x="7009506" y="5154682"/>
            <a:ext cx="382784" cy="392454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806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3" name="그룹 52">
            <a:extLst>
              <a:ext uri="{FF2B5EF4-FFF2-40B4-BE49-F238E27FC236}">
                <a16:creationId xmlns:a16="http://schemas.microsoft.com/office/drawing/2014/main" xmlns="" id="{14A4280D-188F-40F2-A0BD-A82111EB6060}"/>
              </a:ext>
            </a:extLst>
          </p:cNvPr>
          <p:cNvGrpSpPr/>
          <p:nvPr/>
        </p:nvGrpSpPr>
        <p:grpSpPr>
          <a:xfrm>
            <a:off x="2422382" y="2753276"/>
            <a:ext cx="7342827" cy="2222804"/>
            <a:chOff x="2422381" y="2753276"/>
            <a:chExt cx="7342827" cy="2222804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xmlns="" id="{BA7F8955-931D-4F42-8941-78EA810646FC}"/>
                </a:ext>
              </a:extLst>
            </p:cNvPr>
            <p:cNvCxnSpPr>
              <a:cxnSpLocks/>
            </p:cNvCxnSpPr>
            <p:nvPr/>
          </p:nvCxnSpPr>
          <p:spPr>
            <a:xfrm>
              <a:off x="6060403" y="3494076"/>
              <a:ext cx="2743414" cy="228"/>
            </a:xfrm>
            <a:prstGeom prst="line">
              <a:avLst/>
            </a:prstGeom>
            <a:ln w="666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4DC54539-464F-44EB-80DC-27AEC3517EE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37226" y="4251990"/>
              <a:ext cx="2758775" cy="1"/>
            </a:xfrm>
            <a:prstGeom prst="line">
              <a:avLst/>
            </a:prstGeom>
            <a:ln w="666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xmlns="" id="{9703ADFA-4DF4-4E24-BFA6-A93948A4F813}"/>
                </a:ext>
              </a:extLst>
            </p:cNvPr>
            <p:cNvCxnSpPr>
              <a:cxnSpLocks/>
              <a:endCxn id="11" idx="6"/>
            </p:cNvCxnSpPr>
            <p:nvPr/>
          </p:nvCxnSpPr>
          <p:spPr>
            <a:xfrm flipH="1">
              <a:off x="2422381" y="4967817"/>
              <a:ext cx="988539" cy="0"/>
            </a:xfrm>
            <a:prstGeom prst="line">
              <a:avLst/>
            </a:prstGeom>
            <a:ln w="666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xmlns="" id="{0E13321F-CDC2-46B5-A399-B3A324201198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 flipH="1">
              <a:off x="8770231" y="2753276"/>
              <a:ext cx="994977" cy="0"/>
            </a:xfrm>
            <a:prstGeom prst="line">
              <a:avLst/>
            </a:prstGeom>
            <a:ln w="666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xmlns="" id="{5FC82A91-E18E-4C38-8233-C2A4CB9EA23F}"/>
                </a:ext>
              </a:extLst>
            </p:cNvPr>
            <p:cNvCxnSpPr>
              <a:cxnSpLocks/>
            </p:cNvCxnSpPr>
            <p:nvPr/>
          </p:nvCxnSpPr>
          <p:spPr>
            <a:xfrm>
              <a:off x="3370599" y="4224928"/>
              <a:ext cx="10792" cy="751152"/>
            </a:xfrm>
            <a:prstGeom prst="line">
              <a:avLst/>
            </a:prstGeom>
            <a:ln w="666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CCFF1535-9B96-43FE-A4D6-5376A9EC5A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0438" y="3461161"/>
              <a:ext cx="974" cy="827175"/>
            </a:xfrm>
            <a:prstGeom prst="line">
              <a:avLst/>
            </a:prstGeom>
            <a:ln w="666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1AE3364A-0418-403A-9772-41DFDCE4E2A3}"/>
                </a:ext>
              </a:extLst>
            </p:cNvPr>
            <p:cNvCxnSpPr>
              <a:cxnSpLocks/>
            </p:cNvCxnSpPr>
            <p:nvPr/>
          </p:nvCxnSpPr>
          <p:spPr>
            <a:xfrm>
              <a:off x="8803817" y="2753276"/>
              <a:ext cx="0" cy="774172"/>
            </a:xfrm>
            <a:prstGeom prst="line">
              <a:avLst/>
            </a:prstGeom>
            <a:ln w="666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610D47D5-72EF-4405-A680-1CD4B021A4B7}"/>
              </a:ext>
            </a:extLst>
          </p:cNvPr>
          <p:cNvSpPr/>
          <p:nvPr/>
        </p:nvSpPr>
        <p:spPr>
          <a:xfrm>
            <a:off x="1630381" y="4571817"/>
            <a:ext cx="792000" cy="792000"/>
          </a:xfrm>
          <a:prstGeom prst="ellipse">
            <a:avLst/>
          </a:prstGeom>
          <a:solidFill>
            <a:srgbClr val="FAB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BEAC8C36-517B-4E15-A3AF-EE42D0BB53A7}"/>
              </a:ext>
            </a:extLst>
          </p:cNvPr>
          <p:cNvSpPr/>
          <p:nvPr/>
        </p:nvSpPr>
        <p:spPr>
          <a:xfrm>
            <a:off x="4340402" y="3833636"/>
            <a:ext cx="792000" cy="792000"/>
          </a:xfrm>
          <a:prstGeom prst="ellipse">
            <a:avLst/>
          </a:prstGeom>
          <a:solidFill>
            <a:srgbClr val="FAB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FE62B41-A606-4A6B-8A68-2654E42C3431}"/>
              </a:ext>
            </a:extLst>
          </p:cNvPr>
          <p:cNvSpPr/>
          <p:nvPr/>
        </p:nvSpPr>
        <p:spPr>
          <a:xfrm>
            <a:off x="7052806" y="3095456"/>
            <a:ext cx="792000" cy="792000"/>
          </a:xfrm>
          <a:prstGeom prst="ellipse">
            <a:avLst/>
          </a:prstGeom>
          <a:solidFill>
            <a:srgbClr val="FAB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6DD6E1E1-554D-457D-BA9D-4C60FA8CDE3D}"/>
              </a:ext>
            </a:extLst>
          </p:cNvPr>
          <p:cNvSpPr/>
          <p:nvPr/>
        </p:nvSpPr>
        <p:spPr>
          <a:xfrm>
            <a:off x="9765208" y="2357276"/>
            <a:ext cx="792000" cy="792000"/>
          </a:xfrm>
          <a:prstGeom prst="ellipse">
            <a:avLst/>
          </a:prstGeom>
          <a:solidFill>
            <a:srgbClr val="FAB9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D787A647-62DE-4FBD-9B27-5AAA58457502}"/>
              </a:ext>
            </a:extLst>
          </p:cNvPr>
          <p:cNvGrpSpPr/>
          <p:nvPr/>
        </p:nvGrpSpPr>
        <p:grpSpPr>
          <a:xfrm>
            <a:off x="886077" y="2571034"/>
            <a:ext cx="2280608" cy="1477328"/>
            <a:chOff x="6210996" y="1433695"/>
            <a:chExt cx="1712589" cy="105100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7B3AFB96-FC7C-4F43-87E9-257CBA6A42EE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0529D4C4-48BE-4D8E-B08A-B705A834F85B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853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4C7B5FFD-95EB-4770-A0FB-54133B0BF3C2}"/>
              </a:ext>
            </a:extLst>
          </p:cNvPr>
          <p:cNvGrpSpPr/>
          <p:nvPr/>
        </p:nvGrpSpPr>
        <p:grpSpPr>
          <a:xfrm>
            <a:off x="3597686" y="1844825"/>
            <a:ext cx="2280608" cy="1477328"/>
            <a:chOff x="6210996" y="1433695"/>
            <a:chExt cx="1712589" cy="105100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68223595-08FF-421A-A8F3-AD51357035B1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E53EE4F6-AA99-4B30-B2C0-F0F7FE2EDB22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853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7B6083A9-4C48-44EA-B83A-8C8A743AFE7D}"/>
              </a:ext>
            </a:extLst>
          </p:cNvPr>
          <p:cNvGrpSpPr/>
          <p:nvPr/>
        </p:nvGrpSpPr>
        <p:grpSpPr>
          <a:xfrm>
            <a:off x="6309295" y="4570308"/>
            <a:ext cx="2280608" cy="1477328"/>
            <a:chOff x="6210996" y="1433695"/>
            <a:chExt cx="1712589" cy="10510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A17FC7E3-47BE-474B-89FD-A20CE8EE8684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D9F04300-3C91-4081-A928-664F8CEE661F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853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75466324-9E58-4B2E-915D-D93F48C844EA}"/>
              </a:ext>
            </a:extLst>
          </p:cNvPr>
          <p:cNvGrpSpPr/>
          <p:nvPr/>
        </p:nvGrpSpPr>
        <p:grpSpPr>
          <a:xfrm>
            <a:off x="9020904" y="3744708"/>
            <a:ext cx="2280608" cy="1477328"/>
            <a:chOff x="6210996" y="1433695"/>
            <a:chExt cx="1712589" cy="105100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5909E967-C399-4CFD-80B6-4137EDBAD30E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616CE2C0-8072-4499-B3DF-0E99AC3838DC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853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     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1E540B2F-AD17-42D6-97C4-92A6C8C0E603}"/>
              </a:ext>
            </a:extLst>
          </p:cNvPr>
          <p:cNvSpPr txBox="1"/>
          <p:nvPr/>
        </p:nvSpPr>
        <p:spPr>
          <a:xfrm>
            <a:off x="4169190" y="4683694"/>
            <a:ext cx="11376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ln w="12700">
                  <a:solidFill>
                    <a:schemeClr val="bg1"/>
                  </a:solidFill>
                </a:ln>
                <a:solidFill>
                  <a:srgbClr val="F18B3A"/>
                </a:solidFill>
                <a:cs typeface="Calibri" pitchFamily="34" charset="0"/>
              </a:rPr>
              <a:t>43%</a:t>
            </a:r>
            <a:endParaRPr lang="ko-KR" altLang="en-US" sz="3200" b="1" dirty="0">
              <a:ln w="12700">
                <a:solidFill>
                  <a:schemeClr val="bg1"/>
                </a:solidFill>
              </a:ln>
              <a:solidFill>
                <a:srgbClr val="F18B3A"/>
              </a:solidFill>
              <a:cs typeface="Calibri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95B53F38-4F7F-4B09-AC60-D3F3DE3DFF38}"/>
              </a:ext>
            </a:extLst>
          </p:cNvPr>
          <p:cNvSpPr txBox="1"/>
          <p:nvPr/>
        </p:nvSpPr>
        <p:spPr>
          <a:xfrm>
            <a:off x="1457581" y="5521426"/>
            <a:ext cx="11376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ln w="12700">
                  <a:solidFill>
                    <a:schemeClr val="bg1"/>
                  </a:solidFill>
                </a:ln>
                <a:solidFill>
                  <a:srgbClr val="F18B3A"/>
                </a:solidFill>
                <a:cs typeface="Calibri" pitchFamily="34" charset="0"/>
              </a:rPr>
              <a:t>75%</a:t>
            </a:r>
            <a:endParaRPr lang="ko-KR" altLang="en-US" sz="3200" b="1" dirty="0">
              <a:ln w="12700">
                <a:solidFill>
                  <a:schemeClr val="bg1"/>
                </a:solidFill>
              </a:ln>
              <a:solidFill>
                <a:srgbClr val="F18B3A"/>
              </a:solidFill>
              <a:cs typeface="Calibri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D132C6E-282C-45B5-9A71-35924221C989}"/>
              </a:ext>
            </a:extLst>
          </p:cNvPr>
          <p:cNvSpPr txBox="1"/>
          <p:nvPr/>
        </p:nvSpPr>
        <p:spPr>
          <a:xfrm>
            <a:off x="6880799" y="2409926"/>
            <a:ext cx="11376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ln w="12700">
                  <a:solidFill>
                    <a:schemeClr val="bg1"/>
                  </a:solidFill>
                </a:ln>
                <a:solidFill>
                  <a:srgbClr val="F18B3A"/>
                </a:solidFill>
                <a:cs typeface="Calibri" pitchFamily="34" charset="0"/>
              </a:rPr>
              <a:t>65%</a:t>
            </a:r>
            <a:endParaRPr lang="ko-KR" altLang="en-US" sz="3200" b="1" dirty="0">
              <a:ln w="12700">
                <a:solidFill>
                  <a:schemeClr val="bg1"/>
                </a:solidFill>
              </a:ln>
              <a:solidFill>
                <a:srgbClr val="F18B3A"/>
              </a:solidFill>
              <a:cs typeface="Calibri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82BADF6F-C724-4EAC-AE29-8F03CCF2D6B6}"/>
              </a:ext>
            </a:extLst>
          </p:cNvPr>
          <p:cNvSpPr txBox="1"/>
          <p:nvPr/>
        </p:nvSpPr>
        <p:spPr>
          <a:xfrm>
            <a:off x="9592408" y="1685522"/>
            <a:ext cx="11376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cs typeface="Calibri" pitchFamily="34" charset="0"/>
              </a:rPr>
              <a:t>83%</a:t>
            </a:r>
            <a:endParaRPr lang="ko-KR" altLang="en-US" sz="3200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33" name="Freeform 18">
            <a:extLst>
              <a:ext uri="{FF2B5EF4-FFF2-40B4-BE49-F238E27FC236}">
                <a16:creationId xmlns:a16="http://schemas.microsoft.com/office/drawing/2014/main" xmlns="" id="{1612839C-26E1-4C9A-8D8D-AB0116FB7B25}"/>
              </a:ext>
            </a:extLst>
          </p:cNvPr>
          <p:cNvSpPr/>
          <p:nvPr/>
        </p:nvSpPr>
        <p:spPr>
          <a:xfrm>
            <a:off x="1787853" y="4775306"/>
            <a:ext cx="477059" cy="385022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E2CD4257-9982-4E64-9A14-7D3193AB30E0}"/>
              </a:ext>
            </a:extLst>
          </p:cNvPr>
          <p:cNvGrpSpPr/>
          <p:nvPr/>
        </p:nvGrpSpPr>
        <p:grpSpPr>
          <a:xfrm>
            <a:off x="4513675" y="3981073"/>
            <a:ext cx="405877" cy="486770"/>
            <a:chOff x="6761163" y="2984500"/>
            <a:chExt cx="915988" cy="1098550"/>
          </a:xfrm>
          <a:solidFill>
            <a:schemeClr val="bg1"/>
          </a:solidFill>
        </p:grpSpPr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xmlns="" id="{0FE3B5D3-CAB0-49E5-8FE7-20CD127DB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 w="1587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5">
              <a:extLst>
                <a:ext uri="{FF2B5EF4-FFF2-40B4-BE49-F238E27FC236}">
                  <a16:creationId xmlns:a16="http://schemas.microsoft.com/office/drawing/2014/main" xmlns="" id="{0987011C-F762-4991-B0AD-1C2BF1088D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 w="1587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866E4683-FDF2-4522-8A17-44A94B8EB8E3}"/>
              </a:ext>
            </a:extLst>
          </p:cNvPr>
          <p:cNvGrpSpPr/>
          <p:nvPr/>
        </p:nvGrpSpPr>
        <p:grpSpPr>
          <a:xfrm>
            <a:off x="7257361" y="3280740"/>
            <a:ext cx="423103" cy="357441"/>
            <a:chOff x="1960454" y="5041163"/>
            <a:chExt cx="1743075" cy="1472566"/>
          </a:xfrm>
          <a:solidFill>
            <a:schemeClr val="bg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05845722-6D0F-45C5-8D87-8FDCEA20BBE6}"/>
                </a:ext>
              </a:extLst>
            </p:cNvPr>
            <p:cNvSpPr/>
            <p:nvPr/>
          </p:nvSpPr>
          <p:spPr>
            <a:xfrm>
              <a:off x="1960454" y="5646954"/>
              <a:ext cx="1743075" cy="866775"/>
            </a:xfrm>
            <a:custGeom>
              <a:avLst/>
              <a:gdLst>
                <a:gd name="connsiteX0" fmla="*/ 1677443 w 1743075"/>
                <a:gd name="connsiteY0" fmla="*/ 330518 h 866775"/>
                <a:gd name="connsiteX1" fmla="*/ 1438365 w 1743075"/>
                <a:gd name="connsiteY1" fmla="*/ 142875 h 866775"/>
                <a:gd name="connsiteX2" fmla="*/ 1195478 w 1743075"/>
                <a:gd name="connsiteY2" fmla="*/ 384810 h 866775"/>
                <a:gd name="connsiteX3" fmla="*/ 1186905 w 1743075"/>
                <a:gd name="connsiteY3" fmla="*/ 381953 h 866775"/>
                <a:gd name="connsiteX4" fmla="*/ 1350735 w 1743075"/>
                <a:gd name="connsiteY4" fmla="*/ 97155 h 866775"/>
                <a:gd name="connsiteX5" fmla="*/ 1239293 w 1743075"/>
                <a:gd name="connsiteY5" fmla="*/ 55245 h 866775"/>
                <a:gd name="connsiteX6" fmla="*/ 922110 w 1743075"/>
                <a:gd name="connsiteY6" fmla="*/ 351472 h 866775"/>
                <a:gd name="connsiteX7" fmla="*/ 913538 w 1743075"/>
                <a:gd name="connsiteY7" fmla="*/ 348615 h 866775"/>
                <a:gd name="connsiteX8" fmla="*/ 1108800 w 1743075"/>
                <a:gd name="connsiteY8" fmla="*/ 23813 h 866775"/>
                <a:gd name="connsiteX9" fmla="*/ 997358 w 1743075"/>
                <a:gd name="connsiteY9" fmla="*/ 8572 h 866775"/>
                <a:gd name="connsiteX10" fmla="*/ 612548 w 1743075"/>
                <a:gd name="connsiteY10" fmla="*/ 350520 h 866775"/>
                <a:gd name="connsiteX11" fmla="*/ 603975 w 1743075"/>
                <a:gd name="connsiteY11" fmla="*/ 347663 h 866775"/>
                <a:gd name="connsiteX12" fmla="*/ 818288 w 1743075"/>
                <a:gd name="connsiteY12" fmla="*/ 0 h 866775"/>
                <a:gd name="connsiteX13" fmla="*/ 746850 w 1743075"/>
                <a:gd name="connsiteY13" fmla="*/ 7620 h 866775"/>
                <a:gd name="connsiteX14" fmla="*/ 696368 w 1743075"/>
                <a:gd name="connsiteY14" fmla="*/ 13335 h 866775"/>
                <a:gd name="connsiteX15" fmla="*/ 319178 w 1743075"/>
                <a:gd name="connsiteY15" fmla="*/ 350520 h 866775"/>
                <a:gd name="connsiteX16" fmla="*/ 310605 w 1743075"/>
                <a:gd name="connsiteY16" fmla="*/ 347663 h 866775"/>
                <a:gd name="connsiteX17" fmla="*/ 474435 w 1743075"/>
                <a:gd name="connsiteY17" fmla="*/ 62865 h 866775"/>
                <a:gd name="connsiteX18" fmla="*/ 329655 w 1743075"/>
                <a:gd name="connsiteY18" fmla="*/ 126682 h 866775"/>
                <a:gd name="connsiteX19" fmla="*/ 222975 w 1743075"/>
                <a:gd name="connsiteY19" fmla="*/ 192405 h 866775"/>
                <a:gd name="connsiteX20" fmla="*/ 21045 w 1743075"/>
                <a:gd name="connsiteY20" fmla="*/ 421957 h 866775"/>
                <a:gd name="connsiteX21" fmla="*/ 137250 w 1743075"/>
                <a:gd name="connsiteY21" fmla="*/ 749618 h 866775"/>
                <a:gd name="connsiteX22" fmla="*/ 305843 w 1743075"/>
                <a:gd name="connsiteY22" fmla="*/ 816293 h 866775"/>
                <a:gd name="connsiteX23" fmla="*/ 1135470 w 1743075"/>
                <a:gd name="connsiteY23" fmla="*/ 860107 h 866775"/>
                <a:gd name="connsiteX24" fmla="*/ 1544093 w 1743075"/>
                <a:gd name="connsiteY24" fmla="*/ 781050 h 866775"/>
                <a:gd name="connsiteX25" fmla="*/ 1677443 w 1743075"/>
                <a:gd name="connsiteY25" fmla="*/ 330518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743075" h="866775">
                  <a:moveTo>
                    <a:pt x="1677443" y="330518"/>
                  </a:moveTo>
                  <a:cubicBezTo>
                    <a:pt x="1617435" y="242888"/>
                    <a:pt x="1528853" y="193357"/>
                    <a:pt x="1438365" y="142875"/>
                  </a:cubicBezTo>
                  <a:cubicBezTo>
                    <a:pt x="1335495" y="220028"/>
                    <a:pt x="1230720" y="311468"/>
                    <a:pt x="1195478" y="384810"/>
                  </a:cubicBezTo>
                  <a:cubicBezTo>
                    <a:pt x="1193573" y="389572"/>
                    <a:pt x="1185953" y="387668"/>
                    <a:pt x="1186905" y="381953"/>
                  </a:cubicBezTo>
                  <a:cubicBezTo>
                    <a:pt x="1198335" y="310515"/>
                    <a:pt x="1270725" y="200025"/>
                    <a:pt x="1350735" y="97155"/>
                  </a:cubicBezTo>
                  <a:cubicBezTo>
                    <a:pt x="1316445" y="80963"/>
                    <a:pt x="1279298" y="66675"/>
                    <a:pt x="1239293" y="55245"/>
                  </a:cubicBezTo>
                  <a:cubicBezTo>
                    <a:pt x="1119278" y="140018"/>
                    <a:pt x="965925" y="260032"/>
                    <a:pt x="922110" y="351472"/>
                  </a:cubicBezTo>
                  <a:cubicBezTo>
                    <a:pt x="920205" y="356235"/>
                    <a:pt x="912585" y="354330"/>
                    <a:pt x="913538" y="348615"/>
                  </a:cubicBezTo>
                  <a:cubicBezTo>
                    <a:pt x="926873" y="267653"/>
                    <a:pt x="1018313" y="137160"/>
                    <a:pt x="1108800" y="23813"/>
                  </a:cubicBezTo>
                  <a:cubicBezTo>
                    <a:pt x="1072605" y="17145"/>
                    <a:pt x="1035458" y="12382"/>
                    <a:pt x="997358" y="8572"/>
                  </a:cubicBezTo>
                  <a:cubicBezTo>
                    <a:pt x="875438" y="89535"/>
                    <a:pt x="664935" y="240982"/>
                    <a:pt x="612548" y="350520"/>
                  </a:cubicBezTo>
                  <a:cubicBezTo>
                    <a:pt x="610643" y="355282"/>
                    <a:pt x="603023" y="353378"/>
                    <a:pt x="603975" y="347663"/>
                  </a:cubicBezTo>
                  <a:cubicBezTo>
                    <a:pt x="618263" y="260985"/>
                    <a:pt x="721133" y="118110"/>
                    <a:pt x="818288" y="0"/>
                  </a:cubicBezTo>
                  <a:cubicBezTo>
                    <a:pt x="794475" y="953"/>
                    <a:pt x="772568" y="3810"/>
                    <a:pt x="746850" y="7620"/>
                  </a:cubicBezTo>
                  <a:cubicBezTo>
                    <a:pt x="729705" y="9525"/>
                    <a:pt x="712560" y="11430"/>
                    <a:pt x="696368" y="13335"/>
                  </a:cubicBezTo>
                  <a:cubicBezTo>
                    <a:pt x="573495" y="95250"/>
                    <a:pt x="370613" y="242888"/>
                    <a:pt x="319178" y="350520"/>
                  </a:cubicBezTo>
                  <a:cubicBezTo>
                    <a:pt x="317273" y="355282"/>
                    <a:pt x="309653" y="353378"/>
                    <a:pt x="310605" y="347663"/>
                  </a:cubicBezTo>
                  <a:cubicBezTo>
                    <a:pt x="322035" y="276225"/>
                    <a:pt x="395378" y="165735"/>
                    <a:pt x="474435" y="62865"/>
                  </a:cubicBezTo>
                  <a:cubicBezTo>
                    <a:pt x="421095" y="80963"/>
                    <a:pt x="372518" y="102870"/>
                    <a:pt x="329655" y="126682"/>
                  </a:cubicBezTo>
                  <a:cubicBezTo>
                    <a:pt x="292508" y="145732"/>
                    <a:pt x="256313" y="167640"/>
                    <a:pt x="222975" y="192405"/>
                  </a:cubicBezTo>
                  <a:cubicBezTo>
                    <a:pt x="135345" y="258128"/>
                    <a:pt x="60098" y="316230"/>
                    <a:pt x="21045" y="421957"/>
                  </a:cubicBezTo>
                  <a:cubicBezTo>
                    <a:pt x="-29437" y="559118"/>
                    <a:pt x="11520" y="674370"/>
                    <a:pt x="137250" y="749618"/>
                  </a:cubicBezTo>
                  <a:cubicBezTo>
                    <a:pt x="189638" y="781050"/>
                    <a:pt x="246788" y="802005"/>
                    <a:pt x="305843" y="816293"/>
                  </a:cubicBezTo>
                  <a:cubicBezTo>
                    <a:pt x="576353" y="881063"/>
                    <a:pt x="860198" y="876300"/>
                    <a:pt x="1135470" y="860107"/>
                  </a:cubicBezTo>
                  <a:cubicBezTo>
                    <a:pt x="1271678" y="852488"/>
                    <a:pt x="1416458" y="834390"/>
                    <a:pt x="1544093" y="781050"/>
                  </a:cubicBezTo>
                  <a:cubicBezTo>
                    <a:pt x="1753643" y="695325"/>
                    <a:pt x="1805078" y="516255"/>
                    <a:pt x="1677443" y="330518"/>
                  </a:cubicBezTo>
                  <a:close/>
                </a:path>
              </a:pathLst>
            </a:custGeom>
            <a:grpFill/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659DC4E1-6B04-41D7-B888-90A675C66A70}"/>
                </a:ext>
              </a:extLst>
            </p:cNvPr>
            <p:cNvSpPr/>
            <p:nvPr/>
          </p:nvSpPr>
          <p:spPr>
            <a:xfrm>
              <a:off x="3229274" y="5527891"/>
              <a:ext cx="9525" cy="9525"/>
            </a:xfrm>
            <a:custGeom>
              <a:avLst/>
              <a:gdLst>
                <a:gd name="connsiteX0" fmla="*/ 2858 w 0"/>
                <a:gd name="connsiteY0" fmla="*/ 953 h 0"/>
                <a:gd name="connsiteX1" fmla="*/ 0 w 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>
                  <a:moveTo>
                    <a:pt x="2858" y="953"/>
                  </a:moveTo>
                  <a:cubicBezTo>
                    <a:pt x="1905" y="953"/>
                    <a:pt x="953" y="0"/>
                    <a:pt x="0" y="0"/>
                  </a:cubicBezTo>
                </a:path>
              </a:pathLst>
            </a:custGeom>
            <a:grpFill/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21A8111C-84C3-48CF-A045-3B87AAE09531}"/>
                </a:ext>
              </a:extLst>
            </p:cNvPr>
            <p:cNvSpPr/>
            <p:nvPr/>
          </p:nvSpPr>
          <p:spPr>
            <a:xfrm>
              <a:off x="3120559" y="5041163"/>
              <a:ext cx="161925" cy="485775"/>
            </a:xfrm>
            <a:custGeom>
              <a:avLst/>
              <a:gdLst>
                <a:gd name="connsiteX0" fmla="*/ 141100 w 161925"/>
                <a:gd name="connsiteY0" fmla="*/ 242888 h 485775"/>
                <a:gd name="connsiteX1" fmla="*/ 52517 w 161925"/>
                <a:gd name="connsiteY1" fmla="*/ 0 h 485775"/>
                <a:gd name="connsiteX2" fmla="*/ 19180 w 161925"/>
                <a:gd name="connsiteY2" fmla="*/ 242888 h 485775"/>
                <a:gd name="connsiteX3" fmla="*/ 19180 w 161925"/>
                <a:gd name="connsiteY3" fmla="*/ 242888 h 485775"/>
                <a:gd name="connsiteX4" fmla="*/ 107762 w 161925"/>
                <a:gd name="connsiteY4" fmla="*/ 485775 h 485775"/>
                <a:gd name="connsiteX5" fmla="*/ 141100 w 161925"/>
                <a:gd name="connsiteY5" fmla="*/ 242888 h 485775"/>
                <a:gd name="connsiteX6" fmla="*/ 141100 w 161925"/>
                <a:gd name="connsiteY6" fmla="*/ 242888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925" h="485775">
                  <a:moveTo>
                    <a:pt x="141100" y="242888"/>
                  </a:moveTo>
                  <a:cubicBezTo>
                    <a:pt x="197297" y="178118"/>
                    <a:pt x="151577" y="47625"/>
                    <a:pt x="52517" y="0"/>
                  </a:cubicBezTo>
                  <a:cubicBezTo>
                    <a:pt x="116335" y="124778"/>
                    <a:pt x="63947" y="171450"/>
                    <a:pt x="19180" y="242888"/>
                  </a:cubicBezTo>
                  <a:cubicBezTo>
                    <a:pt x="19180" y="242888"/>
                    <a:pt x="19180" y="242888"/>
                    <a:pt x="19180" y="242888"/>
                  </a:cubicBezTo>
                  <a:cubicBezTo>
                    <a:pt x="-25588" y="338138"/>
                    <a:pt x="9655" y="437197"/>
                    <a:pt x="107762" y="485775"/>
                  </a:cubicBezTo>
                  <a:cubicBezTo>
                    <a:pt x="56327" y="400050"/>
                    <a:pt x="67757" y="313372"/>
                    <a:pt x="141100" y="242888"/>
                  </a:cubicBezTo>
                  <a:cubicBezTo>
                    <a:pt x="142052" y="242888"/>
                    <a:pt x="142052" y="242888"/>
                    <a:pt x="141100" y="242888"/>
                  </a:cubicBezTo>
                  <a:close/>
                </a:path>
              </a:pathLst>
            </a:custGeom>
            <a:grpFill/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D953D95-1C77-4E6C-BACD-AF7B315F6905}"/>
                </a:ext>
              </a:extLst>
            </p:cNvPr>
            <p:cNvSpPr/>
            <p:nvPr/>
          </p:nvSpPr>
          <p:spPr>
            <a:xfrm>
              <a:off x="2908282" y="5540273"/>
              <a:ext cx="9525" cy="9525"/>
            </a:xfrm>
            <a:custGeom>
              <a:avLst/>
              <a:gdLst>
                <a:gd name="connsiteX0" fmla="*/ 2858 w 0"/>
                <a:gd name="connsiteY0" fmla="*/ 953 h 0"/>
                <a:gd name="connsiteX1" fmla="*/ 0 w 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>
                  <a:moveTo>
                    <a:pt x="2858" y="953"/>
                  </a:moveTo>
                  <a:cubicBezTo>
                    <a:pt x="1905" y="953"/>
                    <a:pt x="953" y="0"/>
                    <a:pt x="0" y="0"/>
                  </a:cubicBezTo>
                </a:path>
              </a:pathLst>
            </a:custGeom>
            <a:grpFill/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49D0779C-D328-4BA9-9A2C-11DA43EF02BB}"/>
                </a:ext>
              </a:extLst>
            </p:cNvPr>
            <p:cNvSpPr/>
            <p:nvPr/>
          </p:nvSpPr>
          <p:spPr>
            <a:xfrm>
              <a:off x="2800519" y="5053546"/>
              <a:ext cx="161925" cy="485775"/>
            </a:xfrm>
            <a:custGeom>
              <a:avLst/>
              <a:gdLst>
                <a:gd name="connsiteX0" fmla="*/ 141100 w 161925"/>
                <a:gd name="connsiteY0" fmla="*/ 242888 h 485775"/>
                <a:gd name="connsiteX1" fmla="*/ 52517 w 161925"/>
                <a:gd name="connsiteY1" fmla="*/ 0 h 485775"/>
                <a:gd name="connsiteX2" fmla="*/ 19180 w 161925"/>
                <a:gd name="connsiteY2" fmla="*/ 242888 h 485775"/>
                <a:gd name="connsiteX3" fmla="*/ 19180 w 161925"/>
                <a:gd name="connsiteY3" fmla="*/ 242888 h 485775"/>
                <a:gd name="connsiteX4" fmla="*/ 107762 w 161925"/>
                <a:gd name="connsiteY4" fmla="*/ 485775 h 485775"/>
                <a:gd name="connsiteX5" fmla="*/ 141100 w 161925"/>
                <a:gd name="connsiteY5" fmla="*/ 242888 h 485775"/>
                <a:gd name="connsiteX6" fmla="*/ 141100 w 161925"/>
                <a:gd name="connsiteY6" fmla="*/ 242888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925" h="485775">
                  <a:moveTo>
                    <a:pt x="141100" y="242888"/>
                  </a:moveTo>
                  <a:cubicBezTo>
                    <a:pt x="197297" y="178117"/>
                    <a:pt x="151577" y="47625"/>
                    <a:pt x="52517" y="0"/>
                  </a:cubicBezTo>
                  <a:cubicBezTo>
                    <a:pt x="116335" y="124777"/>
                    <a:pt x="63947" y="171450"/>
                    <a:pt x="19180" y="242888"/>
                  </a:cubicBezTo>
                  <a:cubicBezTo>
                    <a:pt x="19180" y="242888"/>
                    <a:pt x="19180" y="242888"/>
                    <a:pt x="19180" y="242888"/>
                  </a:cubicBezTo>
                  <a:cubicBezTo>
                    <a:pt x="-25588" y="338138"/>
                    <a:pt x="9655" y="437198"/>
                    <a:pt x="107762" y="485775"/>
                  </a:cubicBezTo>
                  <a:cubicBezTo>
                    <a:pt x="55375" y="400050"/>
                    <a:pt x="66805" y="313373"/>
                    <a:pt x="141100" y="242888"/>
                  </a:cubicBezTo>
                  <a:cubicBezTo>
                    <a:pt x="141100" y="242888"/>
                    <a:pt x="141100" y="242888"/>
                    <a:pt x="141100" y="242888"/>
                  </a:cubicBezTo>
                  <a:close/>
                </a:path>
              </a:pathLst>
            </a:custGeom>
            <a:grpFill/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480671AC-7813-4964-9C9A-ED1CAF25B37F}"/>
                </a:ext>
              </a:extLst>
            </p:cNvPr>
            <p:cNvSpPr/>
            <p:nvPr/>
          </p:nvSpPr>
          <p:spPr>
            <a:xfrm>
              <a:off x="2589194" y="5539321"/>
              <a:ext cx="9525" cy="9525"/>
            </a:xfrm>
            <a:custGeom>
              <a:avLst/>
              <a:gdLst>
                <a:gd name="connsiteX0" fmla="*/ 2858 w 0"/>
                <a:gd name="connsiteY0" fmla="*/ 952 h 0"/>
                <a:gd name="connsiteX1" fmla="*/ 0 w 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>
                  <a:moveTo>
                    <a:pt x="2858" y="952"/>
                  </a:moveTo>
                  <a:cubicBezTo>
                    <a:pt x="1905" y="952"/>
                    <a:pt x="953" y="0"/>
                    <a:pt x="0" y="0"/>
                  </a:cubicBezTo>
                </a:path>
              </a:pathLst>
            </a:custGeom>
            <a:grpFill/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84ECB2F7-7251-40A2-AC19-8122A5BFA2A3}"/>
                </a:ext>
              </a:extLst>
            </p:cNvPr>
            <p:cNvSpPr/>
            <p:nvPr/>
          </p:nvSpPr>
          <p:spPr>
            <a:xfrm>
              <a:off x="2481432" y="5052594"/>
              <a:ext cx="161925" cy="485775"/>
            </a:xfrm>
            <a:custGeom>
              <a:avLst/>
              <a:gdLst>
                <a:gd name="connsiteX0" fmla="*/ 141100 w 161925"/>
                <a:gd name="connsiteY0" fmla="*/ 242888 h 485775"/>
                <a:gd name="connsiteX1" fmla="*/ 52517 w 161925"/>
                <a:gd name="connsiteY1" fmla="*/ 0 h 485775"/>
                <a:gd name="connsiteX2" fmla="*/ 19180 w 161925"/>
                <a:gd name="connsiteY2" fmla="*/ 242888 h 485775"/>
                <a:gd name="connsiteX3" fmla="*/ 19180 w 161925"/>
                <a:gd name="connsiteY3" fmla="*/ 242888 h 485775"/>
                <a:gd name="connsiteX4" fmla="*/ 107762 w 161925"/>
                <a:gd name="connsiteY4" fmla="*/ 485775 h 485775"/>
                <a:gd name="connsiteX5" fmla="*/ 141100 w 161925"/>
                <a:gd name="connsiteY5" fmla="*/ 242888 h 485775"/>
                <a:gd name="connsiteX6" fmla="*/ 141100 w 161925"/>
                <a:gd name="connsiteY6" fmla="*/ 242888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925" h="485775">
                  <a:moveTo>
                    <a:pt x="141100" y="242888"/>
                  </a:moveTo>
                  <a:cubicBezTo>
                    <a:pt x="197297" y="178117"/>
                    <a:pt x="151577" y="47625"/>
                    <a:pt x="52517" y="0"/>
                  </a:cubicBezTo>
                  <a:cubicBezTo>
                    <a:pt x="116335" y="124778"/>
                    <a:pt x="63947" y="171450"/>
                    <a:pt x="19180" y="242888"/>
                  </a:cubicBezTo>
                  <a:cubicBezTo>
                    <a:pt x="19180" y="242888"/>
                    <a:pt x="19180" y="242888"/>
                    <a:pt x="19180" y="242888"/>
                  </a:cubicBezTo>
                  <a:cubicBezTo>
                    <a:pt x="-25588" y="338138"/>
                    <a:pt x="9655" y="437197"/>
                    <a:pt x="107762" y="485775"/>
                  </a:cubicBezTo>
                  <a:cubicBezTo>
                    <a:pt x="56327" y="401003"/>
                    <a:pt x="67757" y="313372"/>
                    <a:pt x="141100" y="242888"/>
                  </a:cubicBezTo>
                  <a:cubicBezTo>
                    <a:pt x="141100" y="242888"/>
                    <a:pt x="141100" y="242888"/>
                    <a:pt x="141100" y="242888"/>
                  </a:cubicBezTo>
                  <a:close/>
                </a:path>
              </a:pathLst>
            </a:custGeom>
            <a:grpFill/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6" name="Freeform: Shape 45">
            <a:extLst>
              <a:ext uri="{FF2B5EF4-FFF2-40B4-BE49-F238E27FC236}">
                <a16:creationId xmlns:a16="http://schemas.microsoft.com/office/drawing/2014/main" xmlns="" id="{D8B28297-2B24-448D-884C-BBE50F925364}"/>
              </a:ext>
            </a:extLst>
          </p:cNvPr>
          <p:cNvSpPr/>
          <p:nvPr/>
        </p:nvSpPr>
        <p:spPr>
          <a:xfrm>
            <a:off x="10020207" y="2547297"/>
            <a:ext cx="292532" cy="423667"/>
          </a:xfrm>
          <a:custGeom>
            <a:avLst/>
            <a:gdLst>
              <a:gd name="connsiteX0" fmla="*/ 137834 w 276225"/>
              <a:gd name="connsiteY0" fmla="*/ 156 h 400050"/>
              <a:gd name="connsiteX1" fmla="*/ 214987 w 276225"/>
              <a:gd name="connsiteY1" fmla="*/ 156 h 400050"/>
              <a:gd name="connsiteX2" fmla="*/ 232132 w 276225"/>
              <a:gd name="connsiteY2" fmla="*/ 7776 h 400050"/>
              <a:gd name="connsiteX3" fmla="*/ 275947 w 276225"/>
              <a:gd name="connsiteY3" fmla="*/ 139221 h 400050"/>
              <a:gd name="connsiteX4" fmla="*/ 223559 w 276225"/>
              <a:gd name="connsiteY4" fmla="*/ 235423 h 400050"/>
              <a:gd name="connsiteX5" fmla="*/ 190222 w 276225"/>
              <a:gd name="connsiteY5" fmla="*/ 253521 h 400050"/>
              <a:gd name="connsiteX6" fmla="*/ 153074 w 276225"/>
              <a:gd name="connsiteY6" fmla="*/ 321148 h 400050"/>
              <a:gd name="connsiteX7" fmla="*/ 189269 w 276225"/>
              <a:gd name="connsiteY7" fmla="*/ 373536 h 400050"/>
              <a:gd name="connsiteX8" fmla="*/ 225464 w 276225"/>
              <a:gd name="connsiteY8" fmla="*/ 387823 h 400050"/>
              <a:gd name="connsiteX9" fmla="*/ 231179 w 276225"/>
              <a:gd name="connsiteY9" fmla="*/ 395443 h 400050"/>
              <a:gd name="connsiteX10" fmla="*/ 222607 w 276225"/>
              <a:gd name="connsiteY10" fmla="*/ 400206 h 400050"/>
              <a:gd name="connsiteX11" fmla="*/ 54014 w 276225"/>
              <a:gd name="connsiteY11" fmla="*/ 400206 h 400050"/>
              <a:gd name="connsiteX12" fmla="*/ 45442 w 276225"/>
              <a:gd name="connsiteY12" fmla="*/ 396396 h 400050"/>
              <a:gd name="connsiteX13" fmla="*/ 53062 w 276225"/>
              <a:gd name="connsiteY13" fmla="*/ 387823 h 400050"/>
              <a:gd name="connsiteX14" fmla="*/ 91162 w 276225"/>
              <a:gd name="connsiteY14" fmla="*/ 372583 h 400050"/>
              <a:gd name="connsiteX15" fmla="*/ 124499 w 276225"/>
              <a:gd name="connsiteY15" fmla="*/ 322101 h 400050"/>
              <a:gd name="connsiteX16" fmla="*/ 91162 w 276225"/>
              <a:gd name="connsiteY16" fmla="*/ 255426 h 400050"/>
              <a:gd name="connsiteX17" fmla="*/ 55919 w 276225"/>
              <a:gd name="connsiteY17" fmla="*/ 237328 h 400050"/>
              <a:gd name="connsiteX18" fmla="*/ 4484 w 276225"/>
              <a:gd name="connsiteY18" fmla="*/ 117313 h 400050"/>
              <a:gd name="connsiteX19" fmla="*/ 40679 w 276225"/>
              <a:gd name="connsiteY19" fmla="*/ 12538 h 400050"/>
              <a:gd name="connsiteX20" fmla="*/ 59729 w 276225"/>
              <a:gd name="connsiteY20" fmla="*/ 156 h 400050"/>
              <a:gd name="connsiteX21" fmla="*/ 137834 w 276225"/>
              <a:gd name="connsiteY21" fmla="*/ 156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76225" h="400050">
                <a:moveTo>
                  <a:pt x="137834" y="156"/>
                </a:moveTo>
                <a:cubicBezTo>
                  <a:pt x="165457" y="156"/>
                  <a:pt x="187364" y="156"/>
                  <a:pt x="214987" y="156"/>
                </a:cubicBezTo>
                <a:cubicBezTo>
                  <a:pt x="221654" y="156"/>
                  <a:pt x="228322" y="-1749"/>
                  <a:pt x="232132" y="7776"/>
                </a:cubicBezTo>
                <a:cubicBezTo>
                  <a:pt x="250229" y="48733"/>
                  <a:pt x="272137" y="93501"/>
                  <a:pt x="275947" y="139221"/>
                </a:cubicBezTo>
                <a:cubicBezTo>
                  <a:pt x="279757" y="183988"/>
                  <a:pt x="261659" y="212563"/>
                  <a:pt x="223559" y="235423"/>
                </a:cubicBezTo>
                <a:cubicBezTo>
                  <a:pt x="212129" y="242091"/>
                  <a:pt x="202604" y="247806"/>
                  <a:pt x="190222" y="253521"/>
                </a:cubicBezTo>
                <a:cubicBezTo>
                  <a:pt x="154979" y="270666"/>
                  <a:pt x="153074" y="291621"/>
                  <a:pt x="153074" y="321148"/>
                </a:cubicBezTo>
                <a:cubicBezTo>
                  <a:pt x="152122" y="349723"/>
                  <a:pt x="163552" y="364963"/>
                  <a:pt x="189269" y="373536"/>
                </a:cubicBezTo>
                <a:cubicBezTo>
                  <a:pt x="200699" y="377346"/>
                  <a:pt x="214034" y="384013"/>
                  <a:pt x="225464" y="387823"/>
                </a:cubicBezTo>
                <a:cubicBezTo>
                  <a:pt x="229274" y="388776"/>
                  <a:pt x="232132" y="391633"/>
                  <a:pt x="231179" y="395443"/>
                </a:cubicBezTo>
                <a:cubicBezTo>
                  <a:pt x="230227" y="399253"/>
                  <a:pt x="226417" y="400206"/>
                  <a:pt x="222607" y="400206"/>
                </a:cubicBezTo>
                <a:cubicBezTo>
                  <a:pt x="168314" y="400206"/>
                  <a:pt x="109259" y="400206"/>
                  <a:pt x="54014" y="400206"/>
                </a:cubicBezTo>
                <a:cubicBezTo>
                  <a:pt x="50204" y="400206"/>
                  <a:pt x="46394" y="400206"/>
                  <a:pt x="45442" y="396396"/>
                </a:cubicBezTo>
                <a:cubicBezTo>
                  <a:pt x="44489" y="391633"/>
                  <a:pt x="49252" y="388776"/>
                  <a:pt x="53062" y="387823"/>
                </a:cubicBezTo>
                <a:cubicBezTo>
                  <a:pt x="64492" y="383061"/>
                  <a:pt x="78779" y="376393"/>
                  <a:pt x="91162" y="372583"/>
                </a:cubicBezTo>
                <a:cubicBezTo>
                  <a:pt x="115927" y="364011"/>
                  <a:pt x="125452" y="348771"/>
                  <a:pt x="124499" y="322101"/>
                </a:cubicBezTo>
                <a:cubicBezTo>
                  <a:pt x="124499" y="295431"/>
                  <a:pt x="129262" y="270666"/>
                  <a:pt x="91162" y="255426"/>
                </a:cubicBezTo>
                <a:cubicBezTo>
                  <a:pt x="78779" y="249711"/>
                  <a:pt x="68302" y="244948"/>
                  <a:pt x="55919" y="237328"/>
                </a:cubicBezTo>
                <a:cubicBezTo>
                  <a:pt x="7342" y="207801"/>
                  <a:pt x="-8851" y="172558"/>
                  <a:pt x="4484" y="117313"/>
                </a:cubicBezTo>
                <a:cubicBezTo>
                  <a:pt x="13057" y="83023"/>
                  <a:pt x="26392" y="44923"/>
                  <a:pt x="40679" y="12538"/>
                </a:cubicBezTo>
                <a:cubicBezTo>
                  <a:pt x="44489" y="3013"/>
                  <a:pt x="49252" y="156"/>
                  <a:pt x="59729" y="156"/>
                </a:cubicBezTo>
                <a:cubicBezTo>
                  <a:pt x="85447" y="1108"/>
                  <a:pt x="110212" y="156"/>
                  <a:pt x="137834" y="156"/>
                </a:cubicBezTo>
                <a:close/>
              </a:path>
            </a:pathLst>
          </a:custGeom>
          <a:solidFill>
            <a:schemeClr val="bg1"/>
          </a:solidFill>
          <a:ln w="158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23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자유형 25">
            <a:extLst>
              <a:ext uri="{FF2B5EF4-FFF2-40B4-BE49-F238E27FC236}">
                <a16:creationId xmlns:a16="http://schemas.microsoft.com/office/drawing/2014/main" xmlns="" id="{B301B49D-B2B5-491A-B6DC-69C45A2699C9}"/>
              </a:ext>
            </a:extLst>
          </p:cNvPr>
          <p:cNvSpPr/>
          <p:nvPr/>
        </p:nvSpPr>
        <p:spPr>
          <a:xfrm flipV="1">
            <a:off x="892043" y="2531115"/>
            <a:ext cx="10332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자유형 27">
            <a:extLst>
              <a:ext uri="{FF2B5EF4-FFF2-40B4-BE49-F238E27FC236}">
                <a16:creationId xmlns:a16="http://schemas.microsoft.com/office/drawing/2014/main" xmlns="" id="{9BD1FDB4-F11C-4C9B-9CD6-8AF17C4B7629}"/>
              </a:ext>
            </a:extLst>
          </p:cNvPr>
          <p:cNvSpPr/>
          <p:nvPr/>
        </p:nvSpPr>
        <p:spPr>
          <a:xfrm flipV="1">
            <a:off x="892043" y="3441785"/>
            <a:ext cx="10332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자유형 29">
            <a:extLst>
              <a:ext uri="{FF2B5EF4-FFF2-40B4-BE49-F238E27FC236}">
                <a16:creationId xmlns:a16="http://schemas.microsoft.com/office/drawing/2014/main" xmlns="" id="{0E53064F-C2B9-4552-BA01-EA99C1BD26FC}"/>
              </a:ext>
            </a:extLst>
          </p:cNvPr>
          <p:cNvSpPr/>
          <p:nvPr/>
        </p:nvSpPr>
        <p:spPr>
          <a:xfrm flipV="1">
            <a:off x="892043" y="4352455"/>
            <a:ext cx="10332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자유형 30">
            <a:extLst>
              <a:ext uri="{FF2B5EF4-FFF2-40B4-BE49-F238E27FC236}">
                <a16:creationId xmlns:a16="http://schemas.microsoft.com/office/drawing/2014/main" xmlns="" id="{05BDEC70-C855-4CAE-8BB8-62D101C4719A}"/>
              </a:ext>
            </a:extLst>
          </p:cNvPr>
          <p:cNvSpPr/>
          <p:nvPr/>
        </p:nvSpPr>
        <p:spPr>
          <a:xfrm flipV="1">
            <a:off x="892043" y="5263125"/>
            <a:ext cx="10332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10">
            <a:extLst>
              <a:ext uri="{FF2B5EF4-FFF2-40B4-BE49-F238E27FC236}">
                <a16:creationId xmlns:a16="http://schemas.microsoft.com/office/drawing/2014/main" xmlns="" id="{967F1C70-1AF6-4DF0-BC01-CE296A9517BC}"/>
              </a:ext>
            </a:extLst>
          </p:cNvPr>
          <p:cNvSpPr/>
          <p:nvPr/>
        </p:nvSpPr>
        <p:spPr>
          <a:xfrm>
            <a:off x="853984" y="2722668"/>
            <a:ext cx="573285" cy="573285"/>
          </a:xfrm>
          <a:prstGeom prst="ellipse">
            <a:avLst/>
          </a:prstGeom>
          <a:solidFill>
            <a:srgbClr val="FFC000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M" sz="27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" name="Oval 10">
            <a:extLst>
              <a:ext uri="{FF2B5EF4-FFF2-40B4-BE49-F238E27FC236}">
                <a16:creationId xmlns:a16="http://schemas.microsoft.com/office/drawing/2014/main" xmlns="" id="{58F4172D-382C-4B6B-9A4E-C2F743BDE569}"/>
              </a:ext>
            </a:extLst>
          </p:cNvPr>
          <p:cNvSpPr/>
          <p:nvPr/>
        </p:nvSpPr>
        <p:spPr>
          <a:xfrm>
            <a:off x="853983" y="3633339"/>
            <a:ext cx="573285" cy="573285"/>
          </a:xfrm>
          <a:prstGeom prst="ellipse">
            <a:avLst/>
          </a:prstGeom>
          <a:solidFill>
            <a:srgbClr val="FFC000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M" sz="27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9" name="Oval 10">
            <a:extLst>
              <a:ext uri="{FF2B5EF4-FFF2-40B4-BE49-F238E27FC236}">
                <a16:creationId xmlns:a16="http://schemas.microsoft.com/office/drawing/2014/main" xmlns="" id="{A2688188-3766-4583-9EF4-E50FC6A3C223}"/>
              </a:ext>
            </a:extLst>
          </p:cNvPr>
          <p:cNvSpPr/>
          <p:nvPr/>
        </p:nvSpPr>
        <p:spPr>
          <a:xfrm>
            <a:off x="853982" y="4544010"/>
            <a:ext cx="573285" cy="573285"/>
          </a:xfrm>
          <a:prstGeom prst="ellipse">
            <a:avLst/>
          </a:prstGeom>
          <a:solidFill>
            <a:srgbClr val="FFC000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M" sz="27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" name="Oval 10">
            <a:extLst>
              <a:ext uri="{FF2B5EF4-FFF2-40B4-BE49-F238E27FC236}">
                <a16:creationId xmlns:a16="http://schemas.microsoft.com/office/drawing/2014/main" xmlns="" id="{9C74535B-756B-49E1-B642-407A18BCC98A}"/>
              </a:ext>
            </a:extLst>
          </p:cNvPr>
          <p:cNvSpPr/>
          <p:nvPr/>
        </p:nvSpPr>
        <p:spPr>
          <a:xfrm>
            <a:off x="853981" y="5454680"/>
            <a:ext cx="573285" cy="573285"/>
          </a:xfrm>
          <a:prstGeom prst="ellipse">
            <a:avLst/>
          </a:prstGeom>
          <a:solidFill>
            <a:srgbClr val="FFC000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M" sz="27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BC18F950-2FF6-4F85-90F5-FEFA5E483BB4}"/>
              </a:ext>
            </a:extLst>
          </p:cNvPr>
          <p:cNvSpPr/>
          <p:nvPr/>
        </p:nvSpPr>
        <p:spPr>
          <a:xfrm>
            <a:off x="846167" y="1811997"/>
            <a:ext cx="573285" cy="573285"/>
          </a:xfrm>
          <a:prstGeom prst="ellipse">
            <a:avLst/>
          </a:prstGeom>
          <a:solidFill>
            <a:srgbClr val="FFC000"/>
          </a:solidFill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M" sz="27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3884B42-F105-46D0-9B87-B7607D732F37}"/>
              </a:ext>
            </a:extLst>
          </p:cNvPr>
          <p:cNvSpPr txBox="1"/>
          <p:nvPr/>
        </p:nvSpPr>
        <p:spPr>
          <a:xfrm>
            <a:off x="1646070" y="5510489"/>
            <a:ext cx="7501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BD20EE5-9F50-4161-AFE8-BE68A6EA3CC1}"/>
              </a:ext>
            </a:extLst>
          </p:cNvPr>
          <p:cNvSpPr txBox="1"/>
          <p:nvPr/>
        </p:nvSpPr>
        <p:spPr>
          <a:xfrm>
            <a:off x="1646069" y="4599817"/>
            <a:ext cx="7501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DB780DD4-CEF8-4AF0-88F5-79AB0F002B99}"/>
              </a:ext>
            </a:extLst>
          </p:cNvPr>
          <p:cNvSpPr txBox="1"/>
          <p:nvPr/>
        </p:nvSpPr>
        <p:spPr>
          <a:xfrm>
            <a:off x="1646068" y="3689147"/>
            <a:ext cx="7501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C48BFB6-22CB-4F74-A5BE-89D54669F96B}"/>
              </a:ext>
            </a:extLst>
          </p:cNvPr>
          <p:cNvSpPr txBox="1"/>
          <p:nvPr/>
        </p:nvSpPr>
        <p:spPr>
          <a:xfrm>
            <a:off x="1646067" y="2778477"/>
            <a:ext cx="7501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AB81FB9-B09C-4CBD-A6B4-57AA108995F2}"/>
              </a:ext>
            </a:extLst>
          </p:cNvPr>
          <p:cNvSpPr txBox="1"/>
          <p:nvPr/>
        </p:nvSpPr>
        <p:spPr>
          <a:xfrm>
            <a:off x="1646066" y="1867807"/>
            <a:ext cx="7501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E7290ED1-FE7F-4075-9C48-8662644505C7}"/>
              </a:ext>
            </a:extLst>
          </p:cNvPr>
          <p:cNvSpPr txBox="1"/>
          <p:nvPr/>
        </p:nvSpPr>
        <p:spPr>
          <a:xfrm>
            <a:off x="9575565" y="1744695"/>
            <a:ext cx="174089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000" dirty="0">
                <a:solidFill>
                  <a:srgbClr val="FFC000"/>
                </a:solidFill>
              </a:rPr>
              <a:t>A </a:t>
            </a:r>
            <a:r>
              <a:rPr lang="en-US" altLang="ko-KR" sz="2000" dirty="0">
                <a:solidFill>
                  <a:srgbClr val="FFC000"/>
                </a:solidFill>
              </a:rPr>
              <a:t>Contents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D8BF7DFA-446E-4116-87D3-17C1ABEC9004}"/>
              </a:ext>
            </a:extLst>
          </p:cNvPr>
          <p:cNvSpPr txBox="1"/>
          <p:nvPr/>
        </p:nvSpPr>
        <p:spPr>
          <a:xfrm>
            <a:off x="9575565" y="2655366"/>
            <a:ext cx="174089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000" dirty="0">
                <a:solidFill>
                  <a:srgbClr val="FFC000"/>
                </a:solidFill>
              </a:rPr>
              <a:t>B </a:t>
            </a:r>
            <a:r>
              <a:rPr lang="en-US" altLang="ko-KR" sz="2000" dirty="0">
                <a:solidFill>
                  <a:srgbClr val="FFC000"/>
                </a:solidFill>
              </a:rPr>
              <a:t>Contents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1FF161BA-7FBB-4C79-8ECA-C5F565AB915E}"/>
              </a:ext>
            </a:extLst>
          </p:cNvPr>
          <p:cNvSpPr txBox="1"/>
          <p:nvPr/>
        </p:nvSpPr>
        <p:spPr>
          <a:xfrm>
            <a:off x="9575565" y="3566037"/>
            <a:ext cx="174089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000" dirty="0">
                <a:solidFill>
                  <a:srgbClr val="FFC000"/>
                </a:solidFill>
              </a:rPr>
              <a:t>C </a:t>
            </a:r>
            <a:r>
              <a:rPr lang="en-US" altLang="ko-KR" sz="2000" dirty="0">
                <a:solidFill>
                  <a:srgbClr val="FFC000"/>
                </a:solidFill>
              </a:rPr>
              <a:t>Contents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89F2C5AA-ABF0-44C1-B37B-8183E3C49594}"/>
              </a:ext>
            </a:extLst>
          </p:cNvPr>
          <p:cNvSpPr txBox="1"/>
          <p:nvPr/>
        </p:nvSpPr>
        <p:spPr>
          <a:xfrm>
            <a:off x="9575565" y="4476708"/>
            <a:ext cx="174089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000" dirty="0">
                <a:solidFill>
                  <a:srgbClr val="FFC000"/>
                </a:solidFill>
              </a:rPr>
              <a:t>D </a:t>
            </a:r>
            <a:r>
              <a:rPr lang="en-US" altLang="ko-KR" sz="2000" dirty="0">
                <a:solidFill>
                  <a:srgbClr val="FFC000"/>
                </a:solidFill>
              </a:rPr>
              <a:t>Contents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9F4F0BBD-B924-411E-ABA8-FEF187C53C80}"/>
              </a:ext>
            </a:extLst>
          </p:cNvPr>
          <p:cNvSpPr txBox="1"/>
          <p:nvPr/>
        </p:nvSpPr>
        <p:spPr>
          <a:xfrm>
            <a:off x="9575565" y="5387378"/>
            <a:ext cx="174089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000" dirty="0">
                <a:solidFill>
                  <a:srgbClr val="FFC000"/>
                </a:solidFill>
              </a:rPr>
              <a:t>E </a:t>
            </a:r>
            <a:r>
              <a:rPr lang="en-US" altLang="ko-KR" sz="2000" dirty="0">
                <a:solidFill>
                  <a:srgbClr val="FFC000"/>
                </a:solidFill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163440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25B54DFC-5A96-4FDE-87FE-A443A5B03F9B}"/>
              </a:ext>
            </a:extLst>
          </p:cNvPr>
          <p:cNvSpPr txBox="1"/>
          <p:nvPr/>
        </p:nvSpPr>
        <p:spPr>
          <a:xfrm>
            <a:off x="8535212" y="2721574"/>
            <a:ext cx="20573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DINNER SPECIAL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20 Rectángulo"/>
          <p:cNvSpPr/>
          <p:nvPr/>
        </p:nvSpPr>
        <p:spPr>
          <a:xfrm>
            <a:off x="0" y="6071016"/>
            <a:ext cx="12192000" cy="78698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26" name="Picture 2" descr="C:\Users\Alain\Downloads\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398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646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830" y="4055469"/>
            <a:ext cx="3664604" cy="25212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E055697-7655-477A-80AB-20934ABED48A}"/>
              </a:ext>
            </a:extLst>
          </p:cNvPr>
          <p:cNvSpPr txBox="1"/>
          <p:nvPr/>
        </p:nvSpPr>
        <p:spPr>
          <a:xfrm rot="16200000">
            <a:off x="-1014191" y="4143048"/>
            <a:ext cx="4968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Food Portfolio Presentation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14328BD-DD36-45D6-9168-321F2E7078D7}"/>
              </a:ext>
            </a:extLst>
          </p:cNvPr>
          <p:cNvSpPr txBox="1"/>
          <p:nvPr/>
        </p:nvSpPr>
        <p:spPr>
          <a:xfrm>
            <a:off x="5780261" y="1455112"/>
            <a:ext cx="1923423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accent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8098ED0-2214-4C19-933E-C5DA96F79F93}"/>
              </a:ext>
            </a:extLst>
          </p:cNvPr>
          <p:cNvSpPr txBox="1"/>
          <p:nvPr/>
        </p:nvSpPr>
        <p:spPr>
          <a:xfrm>
            <a:off x="1776002" y="356904"/>
            <a:ext cx="35188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Easy to change colors, photos and Text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481EFA9-37FC-4388-A6F4-D1A674EF9D22}"/>
              </a:ext>
            </a:extLst>
          </p:cNvPr>
          <p:cNvSpPr txBox="1"/>
          <p:nvPr/>
        </p:nvSpPr>
        <p:spPr>
          <a:xfrm>
            <a:off x="6452575" y="4225839"/>
            <a:ext cx="4694396" cy="861774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2800" dirty="0">
                <a:solidFill>
                  <a:schemeClr val="tx1"/>
                </a:solidFill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28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Professional</a:t>
            </a:r>
            <a:r>
              <a:rPr lang="en-US" altLang="ko-KR" sz="2800" dirty="0">
                <a:solidFill>
                  <a:schemeClr val="tx1"/>
                </a:solidFill>
                <a:latin typeface="+mj-lt"/>
                <a:cs typeface="Arial" pitchFamily="34" charset="0"/>
              </a:rPr>
              <a:t> Presentation</a:t>
            </a:r>
            <a:endParaRPr lang="ko-KR" altLang="en-US" sz="28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325ECFC-F3E2-4BFB-9E41-C38C4530332C}"/>
              </a:ext>
            </a:extLst>
          </p:cNvPr>
          <p:cNvSpPr txBox="1"/>
          <p:nvPr/>
        </p:nvSpPr>
        <p:spPr>
          <a:xfrm>
            <a:off x="6452575" y="5211970"/>
            <a:ext cx="4694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599C8C54-7FFD-43E5-ADCE-21EC92E90BE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6F8E1915-12D0-49C1-A863-B4CD865F23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220894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84E50C05-9DDD-4762-A03E-8D12A035054C}"/>
              </a:ext>
            </a:extLst>
          </p:cNvPr>
          <p:cNvGrpSpPr/>
          <p:nvPr/>
        </p:nvGrpSpPr>
        <p:grpSpPr>
          <a:xfrm>
            <a:off x="8544716" y="2586197"/>
            <a:ext cx="2792366" cy="863358"/>
            <a:chOff x="803640" y="3362835"/>
            <a:chExt cx="2059657" cy="86335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B607A1D9-A3E3-415F-8601-1FB6F2A2A1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6A1F9F1C-E450-4B3E-8AFB-A1183DE97D6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BD27B7F4-EFA0-43A1-BE85-58D6758B4BB8}"/>
              </a:ext>
            </a:extLst>
          </p:cNvPr>
          <p:cNvGrpSpPr/>
          <p:nvPr/>
        </p:nvGrpSpPr>
        <p:grpSpPr>
          <a:xfrm>
            <a:off x="8544716" y="4306557"/>
            <a:ext cx="2792366" cy="863358"/>
            <a:chOff x="803640" y="3362835"/>
            <a:chExt cx="2059657" cy="86335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B727605A-E403-46D3-8C63-0995FD94D35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040AE6FF-A71E-4CC9-8D00-B0059444F20C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" name="Grupo 6"/>
          <p:cNvGrpSpPr/>
          <p:nvPr/>
        </p:nvGrpSpPr>
        <p:grpSpPr>
          <a:xfrm>
            <a:off x="3706769" y="3030473"/>
            <a:ext cx="4462871" cy="1921206"/>
            <a:chOff x="3901640" y="2925543"/>
            <a:chExt cx="2730758" cy="1921206"/>
          </a:xfrm>
        </p:grpSpPr>
        <p:cxnSp>
          <p:nvCxnSpPr>
            <p:cNvPr id="31" name="Elbow Connector 51">
              <a:extLst>
                <a:ext uri="{FF2B5EF4-FFF2-40B4-BE49-F238E27FC236}">
                  <a16:creationId xmlns:a16="http://schemas.microsoft.com/office/drawing/2014/main" xmlns="" id="{A42B2BAD-857E-4B21-9280-FACEE67235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01640" y="2925543"/>
              <a:ext cx="2730758" cy="401691"/>
            </a:xfrm>
            <a:prstGeom prst="bentConnector3">
              <a:avLst/>
            </a:prstGeom>
            <a:ln w="25400">
              <a:solidFill>
                <a:schemeClr val="accent3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65">
              <a:extLst>
                <a:ext uri="{FF2B5EF4-FFF2-40B4-BE49-F238E27FC236}">
                  <a16:creationId xmlns:a16="http://schemas.microsoft.com/office/drawing/2014/main" xmlns="" id="{8C70A4C4-C493-4B91-9C5B-63100C25B7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01640" y="4445057"/>
              <a:ext cx="2619404" cy="401692"/>
            </a:xfrm>
            <a:prstGeom prst="bentConnector3">
              <a:avLst>
                <a:gd name="adj1" fmla="val 50000"/>
              </a:avLst>
            </a:prstGeom>
            <a:ln w="25400">
              <a:solidFill>
                <a:schemeClr val="accent1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C48BFB6-22CB-4F74-A5BE-89D54669F96B}"/>
              </a:ext>
            </a:extLst>
          </p:cNvPr>
          <p:cNvSpPr txBox="1"/>
          <p:nvPr/>
        </p:nvSpPr>
        <p:spPr>
          <a:xfrm>
            <a:off x="1571116" y="2341559"/>
            <a:ext cx="21614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xmlns="" id="{5C48BFB6-22CB-4F74-A5BE-89D54669F96B}"/>
              </a:ext>
            </a:extLst>
          </p:cNvPr>
          <p:cNvSpPr txBox="1"/>
          <p:nvPr/>
        </p:nvSpPr>
        <p:spPr>
          <a:xfrm>
            <a:off x="1571115" y="4061919"/>
            <a:ext cx="21614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9640" y="2341559"/>
            <a:ext cx="3654862" cy="341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8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C1F35E3E-0563-4F7A-83AF-A40F1B6D97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956016"/>
              </p:ext>
            </p:extLst>
          </p:nvPr>
        </p:nvGraphicFramePr>
        <p:xfrm>
          <a:off x="843212" y="2072768"/>
          <a:ext cx="2097656" cy="398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52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8312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Text  Here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Table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Infographic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You can simply impress your audience and add a unique zing and appeal to your Presentations.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j-lt"/>
                          <a:cs typeface="Arial" pitchFamily="34" charset="0"/>
                        </a:rPr>
                        <a:t>$1,000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2D9ADD03-3A85-4105-AFE2-757B8D24956C}"/>
              </a:ext>
            </a:extLst>
          </p:cNvPr>
          <p:cNvSpPr/>
          <p:nvPr/>
        </p:nvSpPr>
        <p:spPr>
          <a:xfrm>
            <a:off x="1640012" y="1814681"/>
            <a:ext cx="504056" cy="5040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xmlns="" id="{78A7E323-4CDD-45EA-92FF-539FAF44B1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539850"/>
              </p:ext>
            </p:extLst>
          </p:nvPr>
        </p:nvGraphicFramePr>
        <p:xfrm>
          <a:off x="3360858" y="2072768"/>
          <a:ext cx="2097656" cy="398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52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8312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Text  Here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Table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Infographic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You can simply impress your audience and add a unique zing and appeal to your Presentations.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j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3D360D5-8235-4D5C-8A0B-5B28580B8D9D}"/>
              </a:ext>
            </a:extLst>
          </p:cNvPr>
          <p:cNvSpPr/>
          <p:nvPr/>
        </p:nvSpPr>
        <p:spPr>
          <a:xfrm>
            <a:off x="4157658" y="1814681"/>
            <a:ext cx="504056" cy="5040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8B87D336-2378-416E-AE20-4EF56D48F0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170387"/>
              </p:ext>
            </p:extLst>
          </p:nvPr>
        </p:nvGraphicFramePr>
        <p:xfrm>
          <a:off x="5878504" y="2072768"/>
          <a:ext cx="2097656" cy="398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52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8312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Text  Here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Table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Infographic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You can simply impress your audience and add a unique zing and appeal to your Presentations.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j-lt"/>
                          <a:cs typeface="Arial" pitchFamily="34" charset="0"/>
                        </a:rPr>
                        <a:t>$900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D92C47A-D364-401C-913A-2080DC0A4CF5}"/>
              </a:ext>
            </a:extLst>
          </p:cNvPr>
          <p:cNvSpPr/>
          <p:nvPr/>
        </p:nvSpPr>
        <p:spPr>
          <a:xfrm>
            <a:off x="6675304" y="1814681"/>
            <a:ext cx="504056" cy="50405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Rounded Rectangle 10">
            <a:extLst>
              <a:ext uri="{FF2B5EF4-FFF2-40B4-BE49-F238E27FC236}">
                <a16:creationId xmlns:a16="http://schemas.microsoft.com/office/drawing/2014/main" xmlns="" id="{0E1FE4FC-584F-4CBF-8222-E4B088CBD98E}"/>
              </a:ext>
            </a:extLst>
          </p:cNvPr>
          <p:cNvSpPr/>
          <p:nvPr/>
        </p:nvSpPr>
        <p:spPr>
          <a:xfrm>
            <a:off x="6813764" y="1917665"/>
            <a:ext cx="227902" cy="301603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xmlns="" id="{3B147EE9-14DF-4C2E-9570-A1503227F543}"/>
              </a:ext>
            </a:extLst>
          </p:cNvPr>
          <p:cNvSpPr/>
          <p:nvPr/>
        </p:nvSpPr>
        <p:spPr>
          <a:xfrm rot="2700000">
            <a:off x="4291464" y="1845174"/>
            <a:ext cx="238447" cy="427491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xmlns="" id="{BE2682E9-2A8A-44F1-80D6-C467EAA692D4}"/>
              </a:ext>
            </a:extLst>
          </p:cNvPr>
          <p:cNvSpPr/>
          <p:nvPr/>
        </p:nvSpPr>
        <p:spPr>
          <a:xfrm>
            <a:off x="1752612" y="1925438"/>
            <a:ext cx="295426" cy="27654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xmlns="" id="{1A4F8E18-0A2F-4144-AA30-4EA17FAA3303}"/>
              </a:ext>
            </a:extLst>
          </p:cNvPr>
          <p:cNvSpPr txBox="1">
            <a:spLocks/>
          </p:cNvSpPr>
          <p:nvPr/>
        </p:nvSpPr>
        <p:spPr>
          <a:xfrm>
            <a:off x="8405663" y="1649924"/>
            <a:ext cx="3086831" cy="951340"/>
          </a:xfrm>
          <a:prstGeom prst="rect">
            <a:avLst/>
          </a:prstGeom>
          <a:solidFill>
            <a:srgbClr val="FAB922"/>
          </a:solidFill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2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Table Presentation Designed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1BDA65D3-E0BC-4828-874B-DE490C3EDBA9}"/>
              </a:ext>
            </a:extLst>
          </p:cNvPr>
          <p:cNvSpPr txBox="1"/>
          <p:nvPr/>
        </p:nvSpPr>
        <p:spPr>
          <a:xfrm>
            <a:off x="8980238" y="5745631"/>
            <a:ext cx="1928167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Modern PowerPoint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EB358929-F184-4582-AE8B-5130B462B94D}"/>
              </a:ext>
            </a:extLst>
          </p:cNvPr>
          <p:cNvSpPr txBox="1"/>
          <p:nvPr/>
        </p:nvSpPr>
        <p:spPr>
          <a:xfrm>
            <a:off x="8396150" y="2607677"/>
            <a:ext cx="3096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Get a modern PowerPoint  Presentation that is beautifully designed.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724B616B-E19D-4180-9EA9-CD1B9A626CE7}"/>
              </a:ext>
            </a:extLst>
          </p:cNvPr>
          <p:cNvSpPr txBox="1"/>
          <p:nvPr/>
        </p:nvSpPr>
        <p:spPr>
          <a:xfrm>
            <a:off x="8396150" y="3130053"/>
            <a:ext cx="3096344" cy="1754326"/>
          </a:xfrm>
          <a:prstGeom prst="rect">
            <a:avLst/>
          </a:prstGeom>
          <a:solidFill>
            <a:srgbClr val="FAB922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Get a modern PowerPoint  Presentation that is beautifully designed.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15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rcador de posición de imagen 1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9" r="26509"/>
          <a:stretch/>
        </p:blipFill>
        <p:spPr/>
      </p:pic>
      <p:sp>
        <p:nvSpPr>
          <p:cNvPr id="4" name="Frame 3">
            <a:extLst>
              <a:ext uri="{FF2B5EF4-FFF2-40B4-BE49-F238E27FC236}">
                <a16:creationId xmlns:a16="http://schemas.microsoft.com/office/drawing/2014/main" xmlns="" id="{DF0CA2AB-7B8B-48B0-ABD1-BEC17BAE5984}"/>
              </a:ext>
            </a:extLst>
          </p:cNvPr>
          <p:cNvSpPr/>
          <p:nvPr/>
        </p:nvSpPr>
        <p:spPr>
          <a:xfrm>
            <a:off x="356152" y="294579"/>
            <a:ext cx="11479696" cy="6268843"/>
          </a:xfrm>
          <a:prstGeom prst="frame">
            <a:avLst>
              <a:gd name="adj1" fmla="val 58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DF6D01F-636A-4A24-93B4-E27ED0E89804}"/>
              </a:ext>
            </a:extLst>
          </p:cNvPr>
          <p:cNvSpPr txBox="1"/>
          <p:nvPr/>
        </p:nvSpPr>
        <p:spPr>
          <a:xfrm>
            <a:off x="6760835" y="854227"/>
            <a:ext cx="4853991" cy="984885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Professional Presentation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xmlns="" id="{7636E406-6E63-4605-B03C-B65B44BCC47F}"/>
              </a:ext>
            </a:extLst>
          </p:cNvPr>
          <p:cNvSpPr/>
          <p:nvPr/>
        </p:nvSpPr>
        <p:spPr>
          <a:xfrm>
            <a:off x="6905882" y="3985865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A8B5227-DCE9-4BA9-BEEB-8EE1AE7CAE0F}"/>
              </a:ext>
            </a:extLst>
          </p:cNvPr>
          <p:cNvSpPr txBox="1"/>
          <p:nvPr/>
        </p:nvSpPr>
        <p:spPr>
          <a:xfrm>
            <a:off x="7544218" y="4372599"/>
            <a:ext cx="4108652" cy="61555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000" dirty="0">
                <a:solidFill>
                  <a:schemeClr val="accent1"/>
                </a:solidFill>
              </a:rPr>
              <a:t>We Create Quality Professional </a:t>
            </a:r>
          </a:p>
          <a:p>
            <a:r>
              <a:rPr lang="en-US" altLang="ko-KR" sz="2000" dirty="0">
                <a:solidFill>
                  <a:schemeClr val="accent1"/>
                </a:solidFill>
              </a:rPr>
              <a:t>PPT Presentation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B403897-6CCD-43EA-91BD-1B1FAFB5FD9E}"/>
              </a:ext>
            </a:extLst>
          </p:cNvPr>
          <p:cNvSpPr/>
          <p:nvPr/>
        </p:nvSpPr>
        <p:spPr>
          <a:xfrm>
            <a:off x="6846638" y="1922088"/>
            <a:ext cx="640080" cy="45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2274C83-7EB1-4521-B858-A6C2BAC0370E}"/>
              </a:ext>
            </a:extLst>
          </p:cNvPr>
          <p:cNvSpPr txBox="1"/>
          <p:nvPr/>
        </p:nvSpPr>
        <p:spPr>
          <a:xfrm>
            <a:off x="7524760" y="5157826"/>
            <a:ext cx="3875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050AD7FD-C16F-4632-A014-C617CFEFEB04}"/>
              </a:ext>
            </a:extLst>
          </p:cNvPr>
          <p:cNvGrpSpPr/>
          <p:nvPr/>
        </p:nvGrpSpPr>
        <p:grpSpPr>
          <a:xfrm>
            <a:off x="4436126" y="4217052"/>
            <a:ext cx="1985613" cy="1997765"/>
            <a:chOff x="7561093" y="1122933"/>
            <a:chExt cx="3309542" cy="3329797"/>
          </a:xfrm>
          <a:solidFill>
            <a:srgbClr val="86C3D9"/>
          </a:solidFill>
        </p:grpSpPr>
        <p:sp>
          <p:nvSpPr>
            <p:cNvPr id="11" name="Graphic 28">
              <a:extLst>
                <a:ext uri="{FF2B5EF4-FFF2-40B4-BE49-F238E27FC236}">
                  <a16:creationId xmlns:a16="http://schemas.microsoft.com/office/drawing/2014/main" xmlns="" id="{70D7C82F-B167-44D2-AA89-D5B3FCB9985C}"/>
                </a:ext>
              </a:extLst>
            </p:cNvPr>
            <p:cNvSpPr/>
            <p:nvPr/>
          </p:nvSpPr>
          <p:spPr>
            <a:xfrm>
              <a:off x="7561093" y="1122933"/>
              <a:ext cx="3309542" cy="3329797"/>
            </a:xfrm>
            <a:custGeom>
              <a:avLst/>
              <a:gdLst>
                <a:gd name="connsiteX0" fmla="*/ 2786240 w 6808002"/>
                <a:gd name="connsiteY0" fmla="*/ 129180 h 6849667"/>
                <a:gd name="connsiteX1" fmla="*/ 2727076 w 6808002"/>
                <a:gd name="connsiteY1" fmla="*/ 253341 h 6849667"/>
                <a:gd name="connsiteX2" fmla="*/ 2406258 w 6808002"/>
                <a:gd name="connsiteY2" fmla="*/ 337503 h 6849667"/>
                <a:gd name="connsiteX3" fmla="*/ 2293763 w 6808002"/>
                <a:gd name="connsiteY3" fmla="*/ 258340 h 6849667"/>
                <a:gd name="connsiteX4" fmla="*/ 1953780 w 6808002"/>
                <a:gd name="connsiteY4" fmla="*/ 397500 h 6849667"/>
                <a:gd name="connsiteX5" fmla="*/ 1928781 w 6808002"/>
                <a:gd name="connsiteY5" fmla="*/ 531660 h 6849667"/>
                <a:gd name="connsiteX6" fmla="*/ 1642962 w 6808002"/>
                <a:gd name="connsiteY6" fmla="*/ 699986 h 6849667"/>
                <a:gd name="connsiteX7" fmla="*/ 1514635 w 6808002"/>
                <a:gd name="connsiteY7" fmla="*/ 649988 h 6849667"/>
                <a:gd name="connsiteX8" fmla="*/ 1223815 w 6808002"/>
                <a:gd name="connsiteY8" fmla="*/ 873310 h 6849667"/>
                <a:gd name="connsiteX9" fmla="*/ 1238815 w 6808002"/>
                <a:gd name="connsiteY9" fmla="*/ 1012470 h 6849667"/>
                <a:gd name="connsiteX10" fmla="*/ 1002160 w 6808002"/>
                <a:gd name="connsiteY10" fmla="*/ 1250792 h 6849667"/>
                <a:gd name="connsiteX11" fmla="*/ 868833 w 6808002"/>
                <a:gd name="connsiteY11" fmla="*/ 1240793 h 6849667"/>
                <a:gd name="connsiteX12" fmla="*/ 645510 w 6808002"/>
                <a:gd name="connsiteY12" fmla="*/ 1532445 h 6849667"/>
                <a:gd name="connsiteX13" fmla="*/ 694675 w 6808002"/>
                <a:gd name="connsiteY13" fmla="*/ 1661605 h 6849667"/>
                <a:gd name="connsiteX14" fmla="*/ 527183 w 6808002"/>
                <a:gd name="connsiteY14" fmla="*/ 1949091 h 6849667"/>
                <a:gd name="connsiteX15" fmla="*/ 393856 w 6808002"/>
                <a:gd name="connsiteY15" fmla="*/ 1974090 h 6849667"/>
                <a:gd name="connsiteX16" fmla="*/ 255529 w 6808002"/>
                <a:gd name="connsiteY16" fmla="*/ 2316574 h 6849667"/>
                <a:gd name="connsiteX17" fmla="*/ 334692 w 6808002"/>
                <a:gd name="connsiteY17" fmla="*/ 2430735 h 6849667"/>
                <a:gd name="connsiteX18" fmla="*/ 250530 w 6808002"/>
                <a:gd name="connsiteY18" fmla="*/ 2753219 h 6849667"/>
                <a:gd name="connsiteX19" fmla="*/ 127202 w 6808002"/>
                <a:gd name="connsiteY19" fmla="*/ 2812383 h 6849667"/>
                <a:gd name="connsiteX20" fmla="*/ 78038 w 6808002"/>
                <a:gd name="connsiteY20" fmla="*/ 3179032 h 6849667"/>
                <a:gd name="connsiteX21" fmla="*/ 181366 w 6808002"/>
                <a:gd name="connsiteY21" fmla="*/ 3268194 h 6849667"/>
                <a:gd name="connsiteX22" fmla="*/ 181366 w 6808002"/>
                <a:gd name="connsiteY22" fmla="*/ 3600678 h 6849667"/>
                <a:gd name="connsiteX23" fmla="*/ 78871 w 6808002"/>
                <a:gd name="connsiteY23" fmla="*/ 3690674 h 6849667"/>
                <a:gd name="connsiteX24" fmla="*/ 128035 w 6808002"/>
                <a:gd name="connsiteY24" fmla="*/ 4057322 h 6849667"/>
                <a:gd name="connsiteX25" fmla="*/ 251363 w 6808002"/>
                <a:gd name="connsiteY25" fmla="*/ 4116486 h 6849667"/>
                <a:gd name="connsiteX26" fmla="*/ 335525 w 6808002"/>
                <a:gd name="connsiteY26" fmla="*/ 4438971 h 6849667"/>
                <a:gd name="connsiteX27" fmla="*/ 256363 w 6808002"/>
                <a:gd name="connsiteY27" fmla="*/ 4553132 h 6849667"/>
                <a:gd name="connsiteX28" fmla="*/ 394689 w 6808002"/>
                <a:gd name="connsiteY28" fmla="*/ 4895615 h 6849667"/>
                <a:gd name="connsiteX29" fmla="*/ 528016 w 6808002"/>
                <a:gd name="connsiteY29" fmla="*/ 4920614 h 6849667"/>
                <a:gd name="connsiteX30" fmla="*/ 695508 w 6808002"/>
                <a:gd name="connsiteY30" fmla="*/ 5208100 h 6849667"/>
                <a:gd name="connsiteX31" fmla="*/ 646344 w 6808002"/>
                <a:gd name="connsiteY31" fmla="*/ 5337260 h 6849667"/>
                <a:gd name="connsiteX32" fmla="*/ 867999 w 6808002"/>
                <a:gd name="connsiteY32" fmla="*/ 5629746 h 6849667"/>
                <a:gd name="connsiteX33" fmla="*/ 1006326 w 6808002"/>
                <a:gd name="connsiteY33" fmla="*/ 5614747 h 6849667"/>
                <a:gd name="connsiteX34" fmla="*/ 1242981 w 6808002"/>
                <a:gd name="connsiteY34" fmla="*/ 5853069 h 6849667"/>
                <a:gd name="connsiteX35" fmla="*/ 1227982 w 6808002"/>
                <a:gd name="connsiteY35" fmla="*/ 5992228 h 6849667"/>
                <a:gd name="connsiteX36" fmla="*/ 1518801 w 6808002"/>
                <a:gd name="connsiteY36" fmla="*/ 6215551 h 6849667"/>
                <a:gd name="connsiteX37" fmla="*/ 1647128 w 6808002"/>
                <a:gd name="connsiteY37" fmla="*/ 6165554 h 6849667"/>
                <a:gd name="connsiteX38" fmla="*/ 1932948 w 6808002"/>
                <a:gd name="connsiteY38" fmla="*/ 6333878 h 6849667"/>
                <a:gd name="connsiteX39" fmla="*/ 1957946 w 6808002"/>
                <a:gd name="connsiteY39" fmla="*/ 6468039 h 6849667"/>
                <a:gd name="connsiteX40" fmla="*/ 2297930 w 6808002"/>
                <a:gd name="connsiteY40" fmla="*/ 6607199 h 6849667"/>
                <a:gd name="connsiteX41" fmla="*/ 2411258 w 6808002"/>
                <a:gd name="connsiteY41" fmla="*/ 6528036 h 6849667"/>
                <a:gd name="connsiteX42" fmla="*/ 2732075 w 6808002"/>
                <a:gd name="connsiteY42" fmla="*/ 6612198 h 6849667"/>
                <a:gd name="connsiteX43" fmla="*/ 2791239 w 6808002"/>
                <a:gd name="connsiteY43" fmla="*/ 6736359 h 6849667"/>
                <a:gd name="connsiteX44" fmla="*/ 2929566 w 6808002"/>
                <a:gd name="connsiteY44" fmla="*/ 6855520 h 6849667"/>
                <a:gd name="connsiteX45" fmla="*/ 3049560 w 6808002"/>
                <a:gd name="connsiteY45" fmla="*/ 6855520 h 6849667"/>
                <a:gd name="connsiteX46" fmla="*/ 3157055 w 6808002"/>
                <a:gd name="connsiteY46" fmla="*/ 6786357 h 6849667"/>
                <a:gd name="connsiteX47" fmla="*/ 3246217 w 6808002"/>
                <a:gd name="connsiteY47" fmla="*/ 6682195 h 6849667"/>
                <a:gd name="connsiteX48" fmla="*/ 3577034 w 6808002"/>
                <a:gd name="connsiteY48" fmla="*/ 6682195 h 6849667"/>
                <a:gd name="connsiteX49" fmla="*/ 3666197 w 6808002"/>
                <a:gd name="connsiteY49" fmla="*/ 6786357 h 6849667"/>
                <a:gd name="connsiteX50" fmla="*/ 3769525 w 6808002"/>
                <a:gd name="connsiteY50" fmla="*/ 6855520 h 6849667"/>
                <a:gd name="connsiteX51" fmla="*/ 3897019 w 6808002"/>
                <a:gd name="connsiteY51" fmla="*/ 6855520 h 6849667"/>
                <a:gd name="connsiteX52" fmla="*/ 4031179 w 6808002"/>
                <a:gd name="connsiteY52" fmla="*/ 6736359 h 6849667"/>
                <a:gd name="connsiteX53" fmla="*/ 4090343 w 6808002"/>
                <a:gd name="connsiteY53" fmla="*/ 6612198 h 6849667"/>
                <a:gd name="connsiteX54" fmla="*/ 4411161 w 6808002"/>
                <a:gd name="connsiteY54" fmla="*/ 6528036 h 6849667"/>
                <a:gd name="connsiteX55" fmla="*/ 4524488 w 6808002"/>
                <a:gd name="connsiteY55" fmla="*/ 6607199 h 6849667"/>
                <a:gd name="connsiteX56" fmla="*/ 4864472 w 6808002"/>
                <a:gd name="connsiteY56" fmla="*/ 6468039 h 6849667"/>
                <a:gd name="connsiteX57" fmla="*/ 4889471 w 6808002"/>
                <a:gd name="connsiteY57" fmla="*/ 6333878 h 6849667"/>
                <a:gd name="connsiteX58" fmla="*/ 5175290 w 6808002"/>
                <a:gd name="connsiteY58" fmla="*/ 6165554 h 6849667"/>
                <a:gd name="connsiteX59" fmla="*/ 5303617 w 6808002"/>
                <a:gd name="connsiteY59" fmla="*/ 6215551 h 6849667"/>
                <a:gd name="connsiteX60" fmla="*/ 5594437 w 6808002"/>
                <a:gd name="connsiteY60" fmla="*/ 5992228 h 6849667"/>
                <a:gd name="connsiteX61" fmla="*/ 5579437 w 6808002"/>
                <a:gd name="connsiteY61" fmla="*/ 5853069 h 6849667"/>
                <a:gd name="connsiteX62" fmla="*/ 5816092 w 6808002"/>
                <a:gd name="connsiteY62" fmla="*/ 5614747 h 6849667"/>
                <a:gd name="connsiteX63" fmla="*/ 5954419 w 6808002"/>
                <a:gd name="connsiteY63" fmla="*/ 5629746 h 6849667"/>
                <a:gd name="connsiteX64" fmla="*/ 6176075 w 6808002"/>
                <a:gd name="connsiteY64" fmla="*/ 5337260 h 6849667"/>
                <a:gd name="connsiteX65" fmla="*/ 6126910 w 6808002"/>
                <a:gd name="connsiteY65" fmla="*/ 5208100 h 6849667"/>
                <a:gd name="connsiteX66" fmla="*/ 6294402 w 6808002"/>
                <a:gd name="connsiteY66" fmla="*/ 4920614 h 6849667"/>
                <a:gd name="connsiteX67" fmla="*/ 6427729 w 6808002"/>
                <a:gd name="connsiteY67" fmla="*/ 4895615 h 6849667"/>
                <a:gd name="connsiteX68" fmla="*/ 6566056 w 6808002"/>
                <a:gd name="connsiteY68" fmla="*/ 4553132 h 6849667"/>
                <a:gd name="connsiteX69" fmla="*/ 6486893 w 6808002"/>
                <a:gd name="connsiteY69" fmla="*/ 4438971 h 6849667"/>
                <a:gd name="connsiteX70" fmla="*/ 6571055 w 6808002"/>
                <a:gd name="connsiteY70" fmla="*/ 4116486 h 6849667"/>
                <a:gd name="connsiteX71" fmla="*/ 6694383 w 6808002"/>
                <a:gd name="connsiteY71" fmla="*/ 4057322 h 6849667"/>
                <a:gd name="connsiteX72" fmla="*/ 6811877 w 6808002"/>
                <a:gd name="connsiteY72" fmla="*/ 3879831 h 6849667"/>
                <a:gd name="connsiteX73" fmla="*/ 6811877 w 6808002"/>
                <a:gd name="connsiteY73" fmla="*/ 3828167 h 6849667"/>
                <a:gd name="connsiteX74" fmla="*/ 6733547 w 6808002"/>
                <a:gd name="connsiteY74" fmla="*/ 3679841 h 6849667"/>
                <a:gd name="connsiteX75" fmla="*/ 6629386 w 6808002"/>
                <a:gd name="connsiteY75" fmla="*/ 3591512 h 6849667"/>
                <a:gd name="connsiteX76" fmla="*/ 6629386 w 6808002"/>
                <a:gd name="connsiteY76" fmla="*/ 3259028 h 6849667"/>
                <a:gd name="connsiteX77" fmla="*/ 6732714 w 6808002"/>
                <a:gd name="connsiteY77" fmla="*/ 3169866 h 6849667"/>
                <a:gd name="connsiteX78" fmla="*/ 6811044 w 6808002"/>
                <a:gd name="connsiteY78" fmla="*/ 3013207 h 6849667"/>
                <a:gd name="connsiteX79" fmla="*/ 6811044 w 6808002"/>
                <a:gd name="connsiteY79" fmla="*/ 2990708 h 6849667"/>
                <a:gd name="connsiteX80" fmla="*/ 6683550 w 6808002"/>
                <a:gd name="connsiteY80" fmla="*/ 2803217 h 6849667"/>
                <a:gd name="connsiteX81" fmla="*/ 6560223 w 6808002"/>
                <a:gd name="connsiteY81" fmla="*/ 2744053 h 6849667"/>
                <a:gd name="connsiteX82" fmla="*/ 6476060 w 6808002"/>
                <a:gd name="connsiteY82" fmla="*/ 2421569 h 6849667"/>
                <a:gd name="connsiteX83" fmla="*/ 6555223 w 6808002"/>
                <a:gd name="connsiteY83" fmla="*/ 2307407 h 6849667"/>
                <a:gd name="connsiteX84" fmla="*/ 6416896 w 6808002"/>
                <a:gd name="connsiteY84" fmla="*/ 1964924 h 6849667"/>
                <a:gd name="connsiteX85" fmla="*/ 6283569 w 6808002"/>
                <a:gd name="connsiteY85" fmla="*/ 1939925 h 6849667"/>
                <a:gd name="connsiteX86" fmla="*/ 6116078 w 6808002"/>
                <a:gd name="connsiteY86" fmla="*/ 1652439 h 6849667"/>
                <a:gd name="connsiteX87" fmla="*/ 6165242 w 6808002"/>
                <a:gd name="connsiteY87" fmla="*/ 1523279 h 6849667"/>
                <a:gd name="connsiteX88" fmla="*/ 5943586 w 6808002"/>
                <a:gd name="connsiteY88" fmla="*/ 1230793 h 6849667"/>
                <a:gd name="connsiteX89" fmla="*/ 5805260 w 6808002"/>
                <a:gd name="connsiteY89" fmla="*/ 1245792 h 6849667"/>
                <a:gd name="connsiteX90" fmla="*/ 5568604 w 6808002"/>
                <a:gd name="connsiteY90" fmla="*/ 1007471 h 6849667"/>
                <a:gd name="connsiteX91" fmla="*/ 5583603 w 6808002"/>
                <a:gd name="connsiteY91" fmla="*/ 868311 h 6849667"/>
                <a:gd name="connsiteX92" fmla="*/ 5292784 w 6808002"/>
                <a:gd name="connsiteY92" fmla="*/ 644988 h 6849667"/>
                <a:gd name="connsiteX93" fmla="*/ 5164457 w 6808002"/>
                <a:gd name="connsiteY93" fmla="*/ 694986 h 6849667"/>
                <a:gd name="connsiteX94" fmla="*/ 4878638 w 6808002"/>
                <a:gd name="connsiteY94" fmla="*/ 526661 h 6849667"/>
                <a:gd name="connsiteX95" fmla="*/ 4853639 w 6808002"/>
                <a:gd name="connsiteY95" fmla="*/ 392500 h 6849667"/>
                <a:gd name="connsiteX96" fmla="*/ 4513656 w 6808002"/>
                <a:gd name="connsiteY96" fmla="*/ 253341 h 6849667"/>
                <a:gd name="connsiteX97" fmla="*/ 4399495 w 6808002"/>
                <a:gd name="connsiteY97" fmla="*/ 332503 h 6849667"/>
                <a:gd name="connsiteX98" fmla="*/ 4078677 w 6808002"/>
                <a:gd name="connsiteY98" fmla="*/ 248341 h 6849667"/>
                <a:gd name="connsiteX99" fmla="*/ 4019513 w 6808002"/>
                <a:gd name="connsiteY99" fmla="*/ 124180 h 6849667"/>
                <a:gd name="connsiteX100" fmla="*/ 3857854 w 6808002"/>
                <a:gd name="connsiteY100" fmla="*/ 20 h 6849667"/>
                <a:gd name="connsiteX101" fmla="*/ 3784524 w 6808002"/>
                <a:gd name="connsiteY101" fmla="*/ 20 h 6849667"/>
                <a:gd name="connsiteX102" fmla="*/ 3654531 w 6808002"/>
                <a:gd name="connsiteY102" fmla="*/ 74183 h 6849667"/>
                <a:gd name="connsiteX103" fmla="*/ 3566202 w 6808002"/>
                <a:gd name="connsiteY103" fmla="*/ 178344 h 6849667"/>
                <a:gd name="connsiteX104" fmla="*/ 3235384 w 6808002"/>
                <a:gd name="connsiteY104" fmla="*/ 178344 h 6849667"/>
                <a:gd name="connsiteX105" fmla="*/ 3151222 w 6808002"/>
                <a:gd name="connsiteY105" fmla="*/ 79182 h 6849667"/>
                <a:gd name="connsiteX106" fmla="*/ 2982897 w 6808002"/>
                <a:gd name="connsiteY106" fmla="*/ 20 h 6849667"/>
                <a:gd name="connsiteX107" fmla="*/ 2982063 w 6808002"/>
                <a:gd name="connsiteY107" fmla="*/ 20 h 6849667"/>
                <a:gd name="connsiteX108" fmla="*/ 2786240 w 6808002"/>
                <a:gd name="connsiteY108" fmla="*/ 129180 h 684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808002" h="6849667">
                  <a:moveTo>
                    <a:pt x="2786240" y="129180"/>
                  </a:moveTo>
                  <a:lnTo>
                    <a:pt x="2727076" y="253341"/>
                  </a:lnTo>
                  <a:cubicBezTo>
                    <a:pt x="2672912" y="377501"/>
                    <a:pt x="2514586" y="416666"/>
                    <a:pt x="2406258" y="337503"/>
                  </a:cubicBezTo>
                  <a:lnTo>
                    <a:pt x="2293763" y="258340"/>
                  </a:lnTo>
                  <a:cubicBezTo>
                    <a:pt x="2165436" y="164178"/>
                    <a:pt x="1982945" y="243341"/>
                    <a:pt x="1953780" y="397500"/>
                  </a:cubicBezTo>
                  <a:lnTo>
                    <a:pt x="1928781" y="531660"/>
                  </a:lnTo>
                  <a:cubicBezTo>
                    <a:pt x="1903782" y="665821"/>
                    <a:pt x="1766289" y="744983"/>
                    <a:pt x="1642962" y="699986"/>
                  </a:cubicBezTo>
                  <a:lnTo>
                    <a:pt x="1514635" y="649988"/>
                  </a:lnTo>
                  <a:cubicBezTo>
                    <a:pt x="1366309" y="595824"/>
                    <a:pt x="1208816" y="714151"/>
                    <a:pt x="1223815" y="873310"/>
                  </a:cubicBezTo>
                  <a:lnTo>
                    <a:pt x="1238815" y="1012470"/>
                  </a:lnTo>
                  <a:cubicBezTo>
                    <a:pt x="1253814" y="1146631"/>
                    <a:pt x="1140486" y="1260792"/>
                    <a:pt x="1002160" y="1250792"/>
                  </a:cubicBezTo>
                  <a:lnTo>
                    <a:pt x="868833" y="1240793"/>
                  </a:lnTo>
                  <a:cubicBezTo>
                    <a:pt x="709674" y="1224960"/>
                    <a:pt x="591346" y="1384119"/>
                    <a:pt x="645510" y="1532445"/>
                  </a:cubicBezTo>
                  <a:lnTo>
                    <a:pt x="694675" y="1661605"/>
                  </a:lnTo>
                  <a:cubicBezTo>
                    <a:pt x="743839" y="1790766"/>
                    <a:pt x="660510" y="1929092"/>
                    <a:pt x="527183" y="1949091"/>
                  </a:cubicBezTo>
                  <a:lnTo>
                    <a:pt x="393856" y="1974090"/>
                  </a:lnTo>
                  <a:cubicBezTo>
                    <a:pt x="236364" y="1999089"/>
                    <a:pt x="162200" y="2182414"/>
                    <a:pt x="255529" y="2316574"/>
                  </a:cubicBezTo>
                  <a:lnTo>
                    <a:pt x="334692" y="2430735"/>
                  </a:lnTo>
                  <a:cubicBezTo>
                    <a:pt x="413855" y="2539896"/>
                    <a:pt x="373857" y="2698222"/>
                    <a:pt x="250530" y="2753219"/>
                  </a:cubicBezTo>
                  <a:lnTo>
                    <a:pt x="127202" y="2812383"/>
                  </a:lnTo>
                  <a:cubicBezTo>
                    <a:pt x="-16124" y="2876547"/>
                    <a:pt x="-45289" y="3074870"/>
                    <a:pt x="78038" y="3179032"/>
                  </a:cubicBezTo>
                  <a:lnTo>
                    <a:pt x="181366" y="3268194"/>
                  </a:lnTo>
                  <a:cubicBezTo>
                    <a:pt x="284695" y="3352357"/>
                    <a:pt x="284695" y="3516515"/>
                    <a:pt x="181366" y="3600678"/>
                  </a:cubicBezTo>
                  <a:lnTo>
                    <a:pt x="78871" y="3690674"/>
                  </a:lnTo>
                  <a:cubicBezTo>
                    <a:pt x="-44456" y="3794835"/>
                    <a:pt x="-19457" y="3988159"/>
                    <a:pt x="128035" y="4057322"/>
                  </a:cubicBezTo>
                  <a:lnTo>
                    <a:pt x="251363" y="4116486"/>
                  </a:lnTo>
                  <a:cubicBezTo>
                    <a:pt x="374690" y="4170650"/>
                    <a:pt x="413855" y="4329809"/>
                    <a:pt x="335525" y="4438971"/>
                  </a:cubicBezTo>
                  <a:lnTo>
                    <a:pt x="256363" y="4553132"/>
                  </a:lnTo>
                  <a:cubicBezTo>
                    <a:pt x="163034" y="4682292"/>
                    <a:pt x="241363" y="4865617"/>
                    <a:pt x="394689" y="4895615"/>
                  </a:cubicBezTo>
                  <a:lnTo>
                    <a:pt x="528016" y="4920614"/>
                  </a:lnTo>
                  <a:cubicBezTo>
                    <a:pt x="661343" y="4945613"/>
                    <a:pt x="740506" y="5083939"/>
                    <a:pt x="695508" y="5208100"/>
                  </a:cubicBezTo>
                  <a:lnTo>
                    <a:pt x="646344" y="5337260"/>
                  </a:lnTo>
                  <a:cubicBezTo>
                    <a:pt x="592180" y="5486420"/>
                    <a:pt x="710507" y="5644746"/>
                    <a:pt x="867999" y="5629746"/>
                  </a:cubicBezTo>
                  <a:lnTo>
                    <a:pt x="1006326" y="5614747"/>
                  </a:lnTo>
                  <a:cubicBezTo>
                    <a:pt x="1139653" y="5599748"/>
                    <a:pt x="1252981" y="5713909"/>
                    <a:pt x="1242981" y="5853069"/>
                  </a:cubicBezTo>
                  <a:lnTo>
                    <a:pt x="1227982" y="5992228"/>
                  </a:lnTo>
                  <a:cubicBezTo>
                    <a:pt x="1212983" y="6150554"/>
                    <a:pt x="1371308" y="6269715"/>
                    <a:pt x="1518801" y="6215551"/>
                  </a:cubicBezTo>
                  <a:lnTo>
                    <a:pt x="1647128" y="6165554"/>
                  </a:lnTo>
                  <a:cubicBezTo>
                    <a:pt x="1775455" y="6115556"/>
                    <a:pt x="1913782" y="6200552"/>
                    <a:pt x="1932948" y="6333878"/>
                  </a:cubicBezTo>
                  <a:lnTo>
                    <a:pt x="1957946" y="6468039"/>
                  </a:lnTo>
                  <a:cubicBezTo>
                    <a:pt x="1982945" y="6626364"/>
                    <a:pt x="2165436" y="6701361"/>
                    <a:pt x="2297930" y="6607199"/>
                  </a:cubicBezTo>
                  <a:lnTo>
                    <a:pt x="2411258" y="6528036"/>
                  </a:lnTo>
                  <a:cubicBezTo>
                    <a:pt x="2519586" y="6448873"/>
                    <a:pt x="2677911" y="6488038"/>
                    <a:pt x="2732075" y="6612198"/>
                  </a:cubicBezTo>
                  <a:lnTo>
                    <a:pt x="2791239" y="6736359"/>
                  </a:lnTo>
                  <a:cubicBezTo>
                    <a:pt x="2818738" y="6798023"/>
                    <a:pt x="2871235" y="6838854"/>
                    <a:pt x="2929566" y="6855520"/>
                  </a:cubicBezTo>
                  <a:lnTo>
                    <a:pt x="3049560" y="6855520"/>
                  </a:lnTo>
                  <a:cubicBezTo>
                    <a:pt x="3089558" y="6844687"/>
                    <a:pt x="3127056" y="6822188"/>
                    <a:pt x="3157055" y="6786357"/>
                  </a:cubicBezTo>
                  <a:lnTo>
                    <a:pt x="3246217" y="6682195"/>
                  </a:lnTo>
                  <a:cubicBezTo>
                    <a:pt x="3330380" y="6578034"/>
                    <a:pt x="3492872" y="6578034"/>
                    <a:pt x="3577034" y="6682195"/>
                  </a:cubicBezTo>
                  <a:lnTo>
                    <a:pt x="3666197" y="6786357"/>
                  </a:lnTo>
                  <a:cubicBezTo>
                    <a:pt x="3695362" y="6821355"/>
                    <a:pt x="3731193" y="6843854"/>
                    <a:pt x="3769525" y="6855520"/>
                  </a:cubicBezTo>
                  <a:lnTo>
                    <a:pt x="3897019" y="6855520"/>
                  </a:lnTo>
                  <a:cubicBezTo>
                    <a:pt x="3952849" y="6838021"/>
                    <a:pt x="4002847" y="6798023"/>
                    <a:pt x="4031179" y="6736359"/>
                  </a:cubicBezTo>
                  <a:lnTo>
                    <a:pt x="4090343" y="6612198"/>
                  </a:lnTo>
                  <a:cubicBezTo>
                    <a:pt x="4144507" y="6488038"/>
                    <a:pt x="4302833" y="6448873"/>
                    <a:pt x="4411161" y="6528036"/>
                  </a:cubicBezTo>
                  <a:lnTo>
                    <a:pt x="4524488" y="6607199"/>
                  </a:lnTo>
                  <a:cubicBezTo>
                    <a:pt x="4652816" y="6701361"/>
                    <a:pt x="4835307" y="6622198"/>
                    <a:pt x="4864472" y="6468039"/>
                  </a:cubicBezTo>
                  <a:lnTo>
                    <a:pt x="4889471" y="6333878"/>
                  </a:lnTo>
                  <a:cubicBezTo>
                    <a:pt x="4914469" y="6199718"/>
                    <a:pt x="5051963" y="6120556"/>
                    <a:pt x="5175290" y="6165554"/>
                  </a:cubicBezTo>
                  <a:lnTo>
                    <a:pt x="5303617" y="6215551"/>
                  </a:lnTo>
                  <a:cubicBezTo>
                    <a:pt x="5451943" y="6269715"/>
                    <a:pt x="5609436" y="6151388"/>
                    <a:pt x="5594437" y="5992228"/>
                  </a:cubicBezTo>
                  <a:lnTo>
                    <a:pt x="5579437" y="5853069"/>
                  </a:lnTo>
                  <a:cubicBezTo>
                    <a:pt x="5564438" y="5718908"/>
                    <a:pt x="5677766" y="5604747"/>
                    <a:pt x="5816092" y="5614747"/>
                  </a:cubicBezTo>
                  <a:lnTo>
                    <a:pt x="5954419" y="5629746"/>
                  </a:lnTo>
                  <a:cubicBezTo>
                    <a:pt x="6111911" y="5644746"/>
                    <a:pt x="6230239" y="5485586"/>
                    <a:pt x="6176075" y="5337260"/>
                  </a:cubicBezTo>
                  <a:lnTo>
                    <a:pt x="6126910" y="5208100"/>
                  </a:lnTo>
                  <a:cubicBezTo>
                    <a:pt x="6077746" y="5078940"/>
                    <a:pt x="6161076" y="4940613"/>
                    <a:pt x="6294402" y="4920614"/>
                  </a:cubicBezTo>
                  <a:lnTo>
                    <a:pt x="6427729" y="4895615"/>
                  </a:lnTo>
                  <a:cubicBezTo>
                    <a:pt x="6585221" y="4870616"/>
                    <a:pt x="6659385" y="4687292"/>
                    <a:pt x="6566056" y="4553132"/>
                  </a:cubicBezTo>
                  <a:lnTo>
                    <a:pt x="6486893" y="4438971"/>
                  </a:lnTo>
                  <a:cubicBezTo>
                    <a:pt x="6407730" y="4329809"/>
                    <a:pt x="6447728" y="4171484"/>
                    <a:pt x="6571055" y="4116486"/>
                  </a:cubicBezTo>
                  <a:lnTo>
                    <a:pt x="6694383" y="4057322"/>
                  </a:lnTo>
                  <a:cubicBezTo>
                    <a:pt x="6763546" y="4019824"/>
                    <a:pt x="6804377" y="3952327"/>
                    <a:pt x="6811877" y="3879831"/>
                  </a:cubicBezTo>
                  <a:lnTo>
                    <a:pt x="6811877" y="3828167"/>
                  </a:lnTo>
                  <a:cubicBezTo>
                    <a:pt x="6806044" y="3773169"/>
                    <a:pt x="6780212" y="3719839"/>
                    <a:pt x="6733547" y="3679841"/>
                  </a:cubicBezTo>
                  <a:lnTo>
                    <a:pt x="6629386" y="3591512"/>
                  </a:lnTo>
                  <a:cubicBezTo>
                    <a:pt x="6526058" y="3502349"/>
                    <a:pt x="6526058" y="3343191"/>
                    <a:pt x="6629386" y="3259028"/>
                  </a:cubicBezTo>
                  <a:lnTo>
                    <a:pt x="6732714" y="3169866"/>
                  </a:lnTo>
                  <a:cubicBezTo>
                    <a:pt x="6782712" y="3127368"/>
                    <a:pt x="6807711" y="3070704"/>
                    <a:pt x="6811044" y="3013207"/>
                  </a:cubicBezTo>
                  <a:lnTo>
                    <a:pt x="6811044" y="2990708"/>
                  </a:lnTo>
                  <a:cubicBezTo>
                    <a:pt x="6806878" y="2914045"/>
                    <a:pt x="6763546" y="2840715"/>
                    <a:pt x="6683550" y="2803217"/>
                  </a:cubicBezTo>
                  <a:lnTo>
                    <a:pt x="6560223" y="2744053"/>
                  </a:lnTo>
                  <a:cubicBezTo>
                    <a:pt x="6436895" y="2689889"/>
                    <a:pt x="6397730" y="2530730"/>
                    <a:pt x="6476060" y="2421569"/>
                  </a:cubicBezTo>
                  <a:lnTo>
                    <a:pt x="6555223" y="2307407"/>
                  </a:lnTo>
                  <a:cubicBezTo>
                    <a:pt x="6648552" y="2178247"/>
                    <a:pt x="6570222" y="1994923"/>
                    <a:pt x="6416896" y="1964924"/>
                  </a:cubicBezTo>
                  <a:lnTo>
                    <a:pt x="6283569" y="1939925"/>
                  </a:lnTo>
                  <a:cubicBezTo>
                    <a:pt x="6150242" y="1914927"/>
                    <a:pt x="6071080" y="1776600"/>
                    <a:pt x="6116078" y="1652439"/>
                  </a:cubicBezTo>
                  <a:lnTo>
                    <a:pt x="6165242" y="1523279"/>
                  </a:lnTo>
                  <a:cubicBezTo>
                    <a:pt x="6219406" y="1374119"/>
                    <a:pt x="6101078" y="1215794"/>
                    <a:pt x="5943586" y="1230793"/>
                  </a:cubicBezTo>
                  <a:lnTo>
                    <a:pt x="5805260" y="1245792"/>
                  </a:lnTo>
                  <a:cubicBezTo>
                    <a:pt x="5671933" y="1260792"/>
                    <a:pt x="5558605" y="1146631"/>
                    <a:pt x="5568604" y="1007471"/>
                  </a:cubicBezTo>
                  <a:lnTo>
                    <a:pt x="5583603" y="868311"/>
                  </a:lnTo>
                  <a:cubicBezTo>
                    <a:pt x="5598603" y="709985"/>
                    <a:pt x="5440277" y="590824"/>
                    <a:pt x="5292784" y="644988"/>
                  </a:cubicBezTo>
                  <a:lnTo>
                    <a:pt x="5164457" y="694986"/>
                  </a:lnTo>
                  <a:cubicBezTo>
                    <a:pt x="5036130" y="744983"/>
                    <a:pt x="4897803" y="659987"/>
                    <a:pt x="4878638" y="526661"/>
                  </a:cubicBezTo>
                  <a:lnTo>
                    <a:pt x="4853639" y="392500"/>
                  </a:lnTo>
                  <a:cubicBezTo>
                    <a:pt x="4828640" y="234175"/>
                    <a:pt x="4646149" y="159178"/>
                    <a:pt x="4513656" y="253341"/>
                  </a:cubicBezTo>
                  <a:lnTo>
                    <a:pt x="4399495" y="332503"/>
                  </a:lnTo>
                  <a:cubicBezTo>
                    <a:pt x="4291166" y="411666"/>
                    <a:pt x="4132841" y="372501"/>
                    <a:pt x="4078677" y="248341"/>
                  </a:cubicBezTo>
                  <a:lnTo>
                    <a:pt x="4019513" y="124180"/>
                  </a:lnTo>
                  <a:cubicBezTo>
                    <a:pt x="3988681" y="54184"/>
                    <a:pt x="3926184" y="11686"/>
                    <a:pt x="3857854" y="20"/>
                  </a:cubicBezTo>
                  <a:lnTo>
                    <a:pt x="3784524" y="20"/>
                  </a:lnTo>
                  <a:cubicBezTo>
                    <a:pt x="3736193" y="8352"/>
                    <a:pt x="3690362" y="31685"/>
                    <a:pt x="3654531" y="74183"/>
                  </a:cubicBezTo>
                  <a:lnTo>
                    <a:pt x="3566202" y="178344"/>
                  </a:lnTo>
                  <a:cubicBezTo>
                    <a:pt x="3477039" y="282506"/>
                    <a:pt x="3319547" y="282506"/>
                    <a:pt x="3235384" y="178344"/>
                  </a:cubicBezTo>
                  <a:lnTo>
                    <a:pt x="3151222" y="79182"/>
                  </a:lnTo>
                  <a:cubicBezTo>
                    <a:pt x="3106224" y="25018"/>
                    <a:pt x="3044560" y="-814"/>
                    <a:pt x="2982897" y="20"/>
                  </a:cubicBezTo>
                  <a:lnTo>
                    <a:pt x="2982063" y="20"/>
                  </a:lnTo>
                  <a:cubicBezTo>
                    <a:pt x="2902901" y="853"/>
                    <a:pt x="2825404" y="45017"/>
                    <a:pt x="2786240" y="129180"/>
                  </a:cubicBezTo>
                  <a:close/>
                </a:path>
              </a:pathLst>
            </a:custGeom>
            <a:grpFill/>
            <a:ln w="83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Graphic 23">
              <a:extLst>
                <a:ext uri="{FF2B5EF4-FFF2-40B4-BE49-F238E27FC236}">
                  <a16:creationId xmlns:a16="http://schemas.microsoft.com/office/drawing/2014/main" xmlns="" id="{84811A88-7F44-413C-A88D-478001FFA267}"/>
                </a:ext>
              </a:extLst>
            </p:cNvPr>
            <p:cNvSpPr/>
            <p:nvPr/>
          </p:nvSpPr>
          <p:spPr>
            <a:xfrm>
              <a:off x="7804960" y="1368293"/>
              <a:ext cx="2821808" cy="2839077"/>
            </a:xfrm>
            <a:custGeom>
              <a:avLst/>
              <a:gdLst>
                <a:gd name="connsiteX0" fmla="*/ 1768155 w 4319084"/>
                <a:gd name="connsiteY0" fmla="*/ 81953 h 4345517"/>
                <a:gd name="connsiteX1" fmla="*/ 1730621 w 4319084"/>
                <a:gd name="connsiteY1" fmla="*/ 160723 h 4345517"/>
                <a:gd name="connsiteX2" fmla="*/ 1527090 w 4319084"/>
                <a:gd name="connsiteY2" fmla="*/ 214116 h 4345517"/>
                <a:gd name="connsiteX3" fmla="*/ 1455722 w 4319084"/>
                <a:gd name="connsiteY3" fmla="*/ 163894 h 4345517"/>
                <a:gd name="connsiteX4" fmla="*/ 1240032 w 4319084"/>
                <a:gd name="connsiteY4" fmla="*/ 252179 h 4345517"/>
                <a:gd name="connsiteX5" fmla="*/ 1224173 w 4319084"/>
                <a:gd name="connsiteY5" fmla="*/ 337292 h 4345517"/>
                <a:gd name="connsiteX6" fmla="*/ 1042845 w 4319084"/>
                <a:gd name="connsiteY6" fmla="*/ 444080 h 4345517"/>
                <a:gd name="connsiteX7" fmla="*/ 961433 w 4319084"/>
                <a:gd name="connsiteY7" fmla="*/ 412361 h 4345517"/>
                <a:gd name="connsiteX8" fmla="*/ 776933 w 4319084"/>
                <a:gd name="connsiteY8" fmla="*/ 554039 h 4345517"/>
                <a:gd name="connsiteX9" fmla="*/ 786449 w 4319084"/>
                <a:gd name="connsiteY9" fmla="*/ 642324 h 4345517"/>
                <a:gd name="connsiteX10" fmla="*/ 636312 w 4319084"/>
                <a:gd name="connsiteY10" fmla="*/ 793519 h 4345517"/>
                <a:gd name="connsiteX11" fmla="*/ 551727 w 4319084"/>
                <a:gd name="connsiteY11" fmla="*/ 787175 h 4345517"/>
                <a:gd name="connsiteX12" fmla="*/ 410049 w 4319084"/>
                <a:gd name="connsiteY12" fmla="*/ 972203 h 4345517"/>
                <a:gd name="connsiteX13" fmla="*/ 441239 w 4319084"/>
                <a:gd name="connsiteY13" fmla="*/ 1054144 h 4345517"/>
                <a:gd name="connsiteX14" fmla="*/ 334980 w 4319084"/>
                <a:gd name="connsiteY14" fmla="*/ 1236529 h 4345517"/>
                <a:gd name="connsiteX15" fmla="*/ 250396 w 4319084"/>
                <a:gd name="connsiteY15" fmla="*/ 1252388 h 4345517"/>
                <a:gd name="connsiteX16" fmla="*/ 162640 w 4319084"/>
                <a:gd name="connsiteY16" fmla="*/ 1469664 h 4345517"/>
                <a:gd name="connsiteX17" fmla="*/ 212862 w 4319084"/>
                <a:gd name="connsiteY17" fmla="*/ 1542090 h 4345517"/>
                <a:gd name="connsiteX18" fmla="*/ 159468 w 4319084"/>
                <a:gd name="connsiteY18" fmla="*/ 1746678 h 4345517"/>
                <a:gd name="connsiteX19" fmla="*/ 81227 w 4319084"/>
                <a:gd name="connsiteY19" fmla="*/ 1784212 h 4345517"/>
                <a:gd name="connsiteX20" fmla="*/ 50037 w 4319084"/>
                <a:gd name="connsiteY20" fmla="*/ 2016819 h 4345517"/>
                <a:gd name="connsiteX21" fmla="*/ 115590 w 4319084"/>
                <a:gd name="connsiteY21" fmla="*/ 2073385 h 4345517"/>
                <a:gd name="connsiteX22" fmla="*/ 115590 w 4319084"/>
                <a:gd name="connsiteY22" fmla="*/ 2284317 h 4345517"/>
                <a:gd name="connsiteX23" fmla="*/ 50037 w 4319084"/>
                <a:gd name="connsiteY23" fmla="*/ 2340882 h 4345517"/>
                <a:gd name="connsiteX24" fmla="*/ 81227 w 4319084"/>
                <a:gd name="connsiteY24" fmla="*/ 2573489 h 4345517"/>
                <a:gd name="connsiteX25" fmla="*/ 159468 w 4319084"/>
                <a:gd name="connsiteY25" fmla="*/ 2611023 h 4345517"/>
                <a:gd name="connsiteX26" fmla="*/ 212862 w 4319084"/>
                <a:gd name="connsiteY26" fmla="*/ 2815612 h 4345517"/>
                <a:gd name="connsiteX27" fmla="*/ 162640 w 4319084"/>
                <a:gd name="connsiteY27" fmla="*/ 2888037 h 4345517"/>
                <a:gd name="connsiteX28" fmla="*/ 250396 w 4319084"/>
                <a:gd name="connsiteY28" fmla="*/ 3105313 h 4345517"/>
                <a:gd name="connsiteX29" fmla="*/ 334980 w 4319084"/>
                <a:gd name="connsiteY29" fmla="*/ 3121173 h 4345517"/>
                <a:gd name="connsiteX30" fmla="*/ 441239 w 4319084"/>
                <a:gd name="connsiteY30" fmla="*/ 3303557 h 4345517"/>
                <a:gd name="connsiteX31" fmla="*/ 410049 w 4319084"/>
                <a:gd name="connsiteY31" fmla="*/ 3385498 h 4345517"/>
                <a:gd name="connsiteX32" fmla="*/ 550670 w 4319084"/>
                <a:gd name="connsiteY32" fmla="*/ 3571055 h 4345517"/>
                <a:gd name="connsiteX33" fmla="*/ 638426 w 4319084"/>
                <a:gd name="connsiteY33" fmla="*/ 3561539 h 4345517"/>
                <a:gd name="connsiteX34" fmla="*/ 788563 w 4319084"/>
                <a:gd name="connsiteY34" fmla="*/ 3712734 h 4345517"/>
                <a:gd name="connsiteX35" fmla="*/ 779048 w 4319084"/>
                <a:gd name="connsiteY35" fmla="*/ 3801019 h 4345517"/>
                <a:gd name="connsiteX36" fmla="*/ 963547 w 4319084"/>
                <a:gd name="connsiteY36" fmla="*/ 3942697 h 4345517"/>
                <a:gd name="connsiteX37" fmla="*/ 1044960 w 4319084"/>
                <a:gd name="connsiteY37" fmla="*/ 3910978 h 4345517"/>
                <a:gd name="connsiteX38" fmla="*/ 1226287 w 4319084"/>
                <a:gd name="connsiteY38" fmla="*/ 4017766 h 4345517"/>
                <a:gd name="connsiteX39" fmla="*/ 1242147 w 4319084"/>
                <a:gd name="connsiteY39" fmla="*/ 4102879 h 4345517"/>
                <a:gd name="connsiteX40" fmla="*/ 1457837 w 4319084"/>
                <a:gd name="connsiteY40" fmla="*/ 4191163 h 4345517"/>
                <a:gd name="connsiteX41" fmla="*/ 1529733 w 4319084"/>
                <a:gd name="connsiteY41" fmla="*/ 4140942 h 4345517"/>
                <a:gd name="connsiteX42" fmla="*/ 1733264 w 4319084"/>
                <a:gd name="connsiteY42" fmla="*/ 4194336 h 4345517"/>
                <a:gd name="connsiteX43" fmla="*/ 1770798 w 4319084"/>
                <a:gd name="connsiteY43" fmla="*/ 4273105 h 4345517"/>
                <a:gd name="connsiteX44" fmla="*/ 1858555 w 4319084"/>
                <a:gd name="connsiteY44" fmla="*/ 4348702 h 4345517"/>
                <a:gd name="connsiteX45" fmla="*/ 1935209 w 4319084"/>
                <a:gd name="connsiteY45" fmla="*/ 4348702 h 4345517"/>
                <a:gd name="connsiteX46" fmla="*/ 2003405 w 4319084"/>
                <a:gd name="connsiteY46" fmla="*/ 4304824 h 4345517"/>
                <a:gd name="connsiteX47" fmla="*/ 2059971 w 4319084"/>
                <a:gd name="connsiteY47" fmla="*/ 4238742 h 4345517"/>
                <a:gd name="connsiteX48" fmla="*/ 2269846 w 4319084"/>
                <a:gd name="connsiteY48" fmla="*/ 4238742 h 4345517"/>
                <a:gd name="connsiteX49" fmla="*/ 2326412 w 4319084"/>
                <a:gd name="connsiteY49" fmla="*/ 4304824 h 4345517"/>
                <a:gd name="connsiteX50" fmla="*/ 2391964 w 4319084"/>
                <a:gd name="connsiteY50" fmla="*/ 4348702 h 4345517"/>
                <a:gd name="connsiteX51" fmla="*/ 2472848 w 4319084"/>
                <a:gd name="connsiteY51" fmla="*/ 4348702 h 4345517"/>
                <a:gd name="connsiteX52" fmla="*/ 2557961 w 4319084"/>
                <a:gd name="connsiteY52" fmla="*/ 4273105 h 4345517"/>
                <a:gd name="connsiteX53" fmla="*/ 2595495 w 4319084"/>
                <a:gd name="connsiteY53" fmla="*/ 4194336 h 4345517"/>
                <a:gd name="connsiteX54" fmla="*/ 2799026 w 4319084"/>
                <a:gd name="connsiteY54" fmla="*/ 4140942 h 4345517"/>
                <a:gd name="connsiteX55" fmla="*/ 2870923 w 4319084"/>
                <a:gd name="connsiteY55" fmla="*/ 4191163 h 4345517"/>
                <a:gd name="connsiteX56" fmla="*/ 3086613 w 4319084"/>
                <a:gd name="connsiteY56" fmla="*/ 4102879 h 4345517"/>
                <a:gd name="connsiteX57" fmla="*/ 3102472 w 4319084"/>
                <a:gd name="connsiteY57" fmla="*/ 4017766 h 4345517"/>
                <a:gd name="connsiteX58" fmla="*/ 3283800 w 4319084"/>
                <a:gd name="connsiteY58" fmla="*/ 3910978 h 4345517"/>
                <a:gd name="connsiteX59" fmla="*/ 3365212 w 4319084"/>
                <a:gd name="connsiteY59" fmla="*/ 3942697 h 4345517"/>
                <a:gd name="connsiteX60" fmla="*/ 3549712 w 4319084"/>
                <a:gd name="connsiteY60" fmla="*/ 3801019 h 4345517"/>
                <a:gd name="connsiteX61" fmla="*/ 3540196 w 4319084"/>
                <a:gd name="connsiteY61" fmla="*/ 3712734 h 4345517"/>
                <a:gd name="connsiteX62" fmla="*/ 3690333 w 4319084"/>
                <a:gd name="connsiteY62" fmla="*/ 3561539 h 4345517"/>
                <a:gd name="connsiteX63" fmla="*/ 3778089 w 4319084"/>
                <a:gd name="connsiteY63" fmla="*/ 3571055 h 4345517"/>
                <a:gd name="connsiteX64" fmla="*/ 3918711 w 4319084"/>
                <a:gd name="connsiteY64" fmla="*/ 3385498 h 4345517"/>
                <a:gd name="connsiteX65" fmla="*/ 3887520 w 4319084"/>
                <a:gd name="connsiteY65" fmla="*/ 3303557 h 4345517"/>
                <a:gd name="connsiteX66" fmla="*/ 3993779 w 4319084"/>
                <a:gd name="connsiteY66" fmla="*/ 3121173 h 4345517"/>
                <a:gd name="connsiteX67" fmla="*/ 4078364 w 4319084"/>
                <a:gd name="connsiteY67" fmla="*/ 3105313 h 4345517"/>
                <a:gd name="connsiteX68" fmla="*/ 4166120 w 4319084"/>
                <a:gd name="connsiteY68" fmla="*/ 2888037 h 4345517"/>
                <a:gd name="connsiteX69" fmla="*/ 4115898 w 4319084"/>
                <a:gd name="connsiteY69" fmla="*/ 2815612 h 4345517"/>
                <a:gd name="connsiteX70" fmla="*/ 4169291 w 4319084"/>
                <a:gd name="connsiteY70" fmla="*/ 2611023 h 4345517"/>
                <a:gd name="connsiteX71" fmla="*/ 4247532 w 4319084"/>
                <a:gd name="connsiteY71" fmla="*/ 2573489 h 4345517"/>
                <a:gd name="connsiteX72" fmla="*/ 4322072 w 4319084"/>
                <a:gd name="connsiteY72" fmla="*/ 2460886 h 4345517"/>
                <a:gd name="connsiteX73" fmla="*/ 4322072 w 4319084"/>
                <a:gd name="connsiteY73" fmla="*/ 2428110 h 4345517"/>
                <a:gd name="connsiteX74" fmla="*/ 4272379 w 4319084"/>
                <a:gd name="connsiteY74" fmla="*/ 2334010 h 4345517"/>
                <a:gd name="connsiteX75" fmla="*/ 4206297 w 4319084"/>
                <a:gd name="connsiteY75" fmla="*/ 2278502 h 4345517"/>
                <a:gd name="connsiteX76" fmla="*/ 4206297 w 4319084"/>
                <a:gd name="connsiteY76" fmla="*/ 2067569 h 4345517"/>
                <a:gd name="connsiteX77" fmla="*/ 4271850 w 4319084"/>
                <a:gd name="connsiteY77" fmla="*/ 2011004 h 4345517"/>
                <a:gd name="connsiteX78" fmla="*/ 4321543 w 4319084"/>
                <a:gd name="connsiteY78" fmla="*/ 1911617 h 4345517"/>
                <a:gd name="connsiteX79" fmla="*/ 4321543 w 4319084"/>
                <a:gd name="connsiteY79" fmla="*/ 1897344 h 4345517"/>
                <a:gd name="connsiteX80" fmla="*/ 4240660 w 4319084"/>
                <a:gd name="connsiteY80" fmla="*/ 1778397 h 4345517"/>
                <a:gd name="connsiteX81" fmla="*/ 4162419 w 4319084"/>
                <a:gd name="connsiteY81" fmla="*/ 1740863 h 4345517"/>
                <a:gd name="connsiteX82" fmla="*/ 4109025 w 4319084"/>
                <a:gd name="connsiteY82" fmla="*/ 1536274 h 4345517"/>
                <a:gd name="connsiteX83" fmla="*/ 4159247 w 4319084"/>
                <a:gd name="connsiteY83" fmla="*/ 1463849 h 4345517"/>
                <a:gd name="connsiteX84" fmla="*/ 4071491 w 4319084"/>
                <a:gd name="connsiteY84" fmla="*/ 1246573 h 4345517"/>
                <a:gd name="connsiteX85" fmla="*/ 3986907 w 4319084"/>
                <a:gd name="connsiteY85" fmla="*/ 1230714 h 4345517"/>
                <a:gd name="connsiteX86" fmla="*/ 3880648 w 4319084"/>
                <a:gd name="connsiteY86" fmla="*/ 1048329 h 4345517"/>
                <a:gd name="connsiteX87" fmla="*/ 3911838 w 4319084"/>
                <a:gd name="connsiteY87" fmla="*/ 966388 h 4345517"/>
                <a:gd name="connsiteX88" fmla="*/ 3771217 w 4319084"/>
                <a:gd name="connsiteY88" fmla="*/ 780831 h 4345517"/>
                <a:gd name="connsiteX89" fmla="*/ 3683461 w 4319084"/>
                <a:gd name="connsiteY89" fmla="*/ 790347 h 4345517"/>
                <a:gd name="connsiteX90" fmla="*/ 3533323 w 4319084"/>
                <a:gd name="connsiteY90" fmla="*/ 639152 h 4345517"/>
                <a:gd name="connsiteX91" fmla="*/ 3542839 w 4319084"/>
                <a:gd name="connsiteY91" fmla="*/ 550868 h 4345517"/>
                <a:gd name="connsiteX92" fmla="*/ 3358340 w 4319084"/>
                <a:gd name="connsiteY92" fmla="*/ 409189 h 4345517"/>
                <a:gd name="connsiteX93" fmla="*/ 3276927 w 4319084"/>
                <a:gd name="connsiteY93" fmla="*/ 440908 h 4345517"/>
                <a:gd name="connsiteX94" fmla="*/ 3095600 w 4319084"/>
                <a:gd name="connsiteY94" fmla="*/ 334120 h 4345517"/>
                <a:gd name="connsiteX95" fmla="*/ 3079740 w 4319084"/>
                <a:gd name="connsiteY95" fmla="*/ 249007 h 4345517"/>
                <a:gd name="connsiteX96" fmla="*/ 2864050 w 4319084"/>
                <a:gd name="connsiteY96" fmla="*/ 160723 h 4345517"/>
                <a:gd name="connsiteX97" fmla="*/ 2791625 w 4319084"/>
                <a:gd name="connsiteY97" fmla="*/ 210944 h 4345517"/>
                <a:gd name="connsiteX98" fmla="*/ 2588094 w 4319084"/>
                <a:gd name="connsiteY98" fmla="*/ 157551 h 4345517"/>
                <a:gd name="connsiteX99" fmla="*/ 2550560 w 4319084"/>
                <a:gd name="connsiteY99" fmla="*/ 78781 h 4345517"/>
                <a:gd name="connsiteX100" fmla="*/ 2448001 w 4319084"/>
                <a:gd name="connsiteY100" fmla="*/ 12 h 4345517"/>
                <a:gd name="connsiteX101" fmla="*/ 2401480 w 4319084"/>
                <a:gd name="connsiteY101" fmla="*/ 12 h 4345517"/>
                <a:gd name="connsiteX102" fmla="*/ 2319010 w 4319084"/>
                <a:gd name="connsiteY102" fmla="*/ 47062 h 4345517"/>
                <a:gd name="connsiteX103" fmla="*/ 2262973 w 4319084"/>
                <a:gd name="connsiteY103" fmla="*/ 113144 h 4345517"/>
                <a:gd name="connsiteX104" fmla="*/ 2053098 w 4319084"/>
                <a:gd name="connsiteY104" fmla="*/ 113144 h 4345517"/>
                <a:gd name="connsiteX105" fmla="*/ 1999705 w 4319084"/>
                <a:gd name="connsiteY105" fmla="*/ 50234 h 4345517"/>
                <a:gd name="connsiteX106" fmla="*/ 1892917 w 4319084"/>
                <a:gd name="connsiteY106" fmla="*/ 12 h 4345517"/>
                <a:gd name="connsiteX107" fmla="*/ 1892388 w 4319084"/>
                <a:gd name="connsiteY107" fmla="*/ 12 h 4345517"/>
                <a:gd name="connsiteX108" fmla="*/ 1768155 w 4319084"/>
                <a:gd name="connsiteY108" fmla="*/ 81953 h 4345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4319084" h="4345517">
                  <a:moveTo>
                    <a:pt x="1768155" y="81953"/>
                  </a:moveTo>
                  <a:lnTo>
                    <a:pt x="1730621" y="160723"/>
                  </a:lnTo>
                  <a:cubicBezTo>
                    <a:pt x="1696258" y="239492"/>
                    <a:pt x="1595815" y="264338"/>
                    <a:pt x="1527090" y="214116"/>
                  </a:cubicBezTo>
                  <a:lnTo>
                    <a:pt x="1455722" y="163894"/>
                  </a:lnTo>
                  <a:cubicBezTo>
                    <a:pt x="1374310" y="104157"/>
                    <a:pt x="1258535" y="154379"/>
                    <a:pt x="1240032" y="252179"/>
                  </a:cubicBezTo>
                  <a:lnTo>
                    <a:pt x="1224173" y="337292"/>
                  </a:lnTo>
                  <a:cubicBezTo>
                    <a:pt x="1208313" y="422405"/>
                    <a:pt x="1121085" y="472627"/>
                    <a:pt x="1042845" y="444080"/>
                  </a:cubicBezTo>
                  <a:lnTo>
                    <a:pt x="961433" y="412361"/>
                  </a:lnTo>
                  <a:cubicBezTo>
                    <a:pt x="867333" y="377998"/>
                    <a:pt x="767417" y="453067"/>
                    <a:pt x="776933" y="554039"/>
                  </a:cubicBezTo>
                  <a:lnTo>
                    <a:pt x="786449" y="642324"/>
                  </a:lnTo>
                  <a:cubicBezTo>
                    <a:pt x="795965" y="727437"/>
                    <a:pt x="724068" y="799863"/>
                    <a:pt x="636312" y="793519"/>
                  </a:cubicBezTo>
                  <a:lnTo>
                    <a:pt x="551727" y="787175"/>
                  </a:lnTo>
                  <a:cubicBezTo>
                    <a:pt x="450755" y="777130"/>
                    <a:pt x="375686" y="878103"/>
                    <a:pt x="410049" y="972203"/>
                  </a:cubicBezTo>
                  <a:lnTo>
                    <a:pt x="441239" y="1054144"/>
                  </a:lnTo>
                  <a:cubicBezTo>
                    <a:pt x="472430" y="1136085"/>
                    <a:pt x="419565" y="1223841"/>
                    <a:pt x="334980" y="1236529"/>
                  </a:cubicBezTo>
                  <a:lnTo>
                    <a:pt x="250396" y="1252388"/>
                  </a:lnTo>
                  <a:cubicBezTo>
                    <a:pt x="150481" y="1268248"/>
                    <a:pt x="103431" y="1384551"/>
                    <a:pt x="162640" y="1469664"/>
                  </a:cubicBezTo>
                  <a:lnTo>
                    <a:pt x="212862" y="1542090"/>
                  </a:lnTo>
                  <a:cubicBezTo>
                    <a:pt x="263084" y="1611343"/>
                    <a:pt x="237708" y="1711787"/>
                    <a:pt x="159468" y="1746678"/>
                  </a:cubicBezTo>
                  <a:lnTo>
                    <a:pt x="81227" y="1784212"/>
                  </a:lnTo>
                  <a:cubicBezTo>
                    <a:pt x="-9701" y="1824918"/>
                    <a:pt x="-28204" y="1950737"/>
                    <a:pt x="50037" y="2016819"/>
                  </a:cubicBezTo>
                  <a:lnTo>
                    <a:pt x="115590" y="2073385"/>
                  </a:lnTo>
                  <a:cubicBezTo>
                    <a:pt x="181143" y="2126778"/>
                    <a:pt x="181143" y="2230923"/>
                    <a:pt x="115590" y="2284317"/>
                  </a:cubicBezTo>
                  <a:lnTo>
                    <a:pt x="50037" y="2340882"/>
                  </a:lnTo>
                  <a:cubicBezTo>
                    <a:pt x="-28204" y="2406964"/>
                    <a:pt x="-12344" y="2529611"/>
                    <a:pt x="81227" y="2573489"/>
                  </a:cubicBezTo>
                  <a:lnTo>
                    <a:pt x="159468" y="2611023"/>
                  </a:lnTo>
                  <a:cubicBezTo>
                    <a:pt x="237708" y="2645386"/>
                    <a:pt x="262555" y="2746358"/>
                    <a:pt x="212862" y="2815612"/>
                  </a:cubicBezTo>
                  <a:lnTo>
                    <a:pt x="162640" y="2888037"/>
                  </a:lnTo>
                  <a:cubicBezTo>
                    <a:pt x="103431" y="2969978"/>
                    <a:pt x="153124" y="3086281"/>
                    <a:pt x="250396" y="3105313"/>
                  </a:cubicBezTo>
                  <a:lnTo>
                    <a:pt x="334980" y="3121173"/>
                  </a:lnTo>
                  <a:cubicBezTo>
                    <a:pt x="419565" y="3137032"/>
                    <a:pt x="469786" y="3224788"/>
                    <a:pt x="441239" y="3303557"/>
                  </a:cubicBezTo>
                  <a:lnTo>
                    <a:pt x="410049" y="3385498"/>
                  </a:lnTo>
                  <a:cubicBezTo>
                    <a:pt x="375686" y="3480127"/>
                    <a:pt x="450755" y="3580571"/>
                    <a:pt x="550670" y="3571055"/>
                  </a:cubicBezTo>
                  <a:lnTo>
                    <a:pt x="638426" y="3561539"/>
                  </a:lnTo>
                  <a:cubicBezTo>
                    <a:pt x="723011" y="3552024"/>
                    <a:pt x="794907" y="3624449"/>
                    <a:pt x="788563" y="3712734"/>
                  </a:cubicBezTo>
                  <a:lnTo>
                    <a:pt x="779048" y="3801019"/>
                  </a:lnTo>
                  <a:cubicBezTo>
                    <a:pt x="769532" y="3901462"/>
                    <a:pt x="869976" y="3977060"/>
                    <a:pt x="963547" y="3942697"/>
                  </a:cubicBezTo>
                  <a:lnTo>
                    <a:pt x="1044960" y="3910978"/>
                  </a:lnTo>
                  <a:cubicBezTo>
                    <a:pt x="1126372" y="3879259"/>
                    <a:pt x="1214128" y="3933181"/>
                    <a:pt x="1226287" y="4017766"/>
                  </a:cubicBezTo>
                  <a:lnTo>
                    <a:pt x="1242147" y="4102879"/>
                  </a:lnTo>
                  <a:cubicBezTo>
                    <a:pt x="1258006" y="4203323"/>
                    <a:pt x="1373781" y="4250901"/>
                    <a:pt x="1457837" y="4191163"/>
                  </a:cubicBezTo>
                  <a:lnTo>
                    <a:pt x="1529733" y="4140942"/>
                  </a:lnTo>
                  <a:cubicBezTo>
                    <a:pt x="1598458" y="4090720"/>
                    <a:pt x="1698902" y="4115566"/>
                    <a:pt x="1733264" y="4194336"/>
                  </a:cubicBezTo>
                  <a:lnTo>
                    <a:pt x="1770798" y="4273105"/>
                  </a:lnTo>
                  <a:cubicBezTo>
                    <a:pt x="1788244" y="4312225"/>
                    <a:pt x="1821549" y="4338129"/>
                    <a:pt x="1858555" y="4348702"/>
                  </a:cubicBezTo>
                  <a:lnTo>
                    <a:pt x="1935209" y="4348702"/>
                  </a:lnTo>
                  <a:cubicBezTo>
                    <a:pt x="1960584" y="4341829"/>
                    <a:pt x="1984374" y="4327556"/>
                    <a:pt x="2003405" y="4304824"/>
                  </a:cubicBezTo>
                  <a:lnTo>
                    <a:pt x="2059971" y="4238742"/>
                  </a:lnTo>
                  <a:cubicBezTo>
                    <a:pt x="2113365" y="4172661"/>
                    <a:pt x="2216452" y="4172661"/>
                    <a:pt x="2269846" y="4238742"/>
                  </a:cubicBezTo>
                  <a:lnTo>
                    <a:pt x="2326412" y="4304824"/>
                  </a:lnTo>
                  <a:cubicBezTo>
                    <a:pt x="2344914" y="4327027"/>
                    <a:pt x="2367646" y="4341301"/>
                    <a:pt x="2391964" y="4348702"/>
                  </a:cubicBezTo>
                  <a:lnTo>
                    <a:pt x="2472848" y="4348702"/>
                  </a:lnTo>
                  <a:cubicBezTo>
                    <a:pt x="2508268" y="4337600"/>
                    <a:pt x="2539987" y="4312225"/>
                    <a:pt x="2557961" y="4273105"/>
                  </a:cubicBezTo>
                  <a:lnTo>
                    <a:pt x="2595495" y="4194336"/>
                  </a:lnTo>
                  <a:cubicBezTo>
                    <a:pt x="2629858" y="4115566"/>
                    <a:pt x="2730302" y="4090720"/>
                    <a:pt x="2799026" y="4140942"/>
                  </a:cubicBezTo>
                  <a:lnTo>
                    <a:pt x="2870923" y="4191163"/>
                  </a:lnTo>
                  <a:cubicBezTo>
                    <a:pt x="2952335" y="4250901"/>
                    <a:pt x="3068110" y="4200679"/>
                    <a:pt x="3086613" y="4102879"/>
                  </a:cubicBezTo>
                  <a:lnTo>
                    <a:pt x="3102472" y="4017766"/>
                  </a:lnTo>
                  <a:cubicBezTo>
                    <a:pt x="3118332" y="3932653"/>
                    <a:pt x="3205559" y="3882431"/>
                    <a:pt x="3283800" y="3910978"/>
                  </a:cubicBezTo>
                  <a:lnTo>
                    <a:pt x="3365212" y="3942697"/>
                  </a:lnTo>
                  <a:cubicBezTo>
                    <a:pt x="3459312" y="3977060"/>
                    <a:pt x="3559227" y="3901991"/>
                    <a:pt x="3549712" y="3801019"/>
                  </a:cubicBezTo>
                  <a:lnTo>
                    <a:pt x="3540196" y="3712734"/>
                  </a:lnTo>
                  <a:cubicBezTo>
                    <a:pt x="3530680" y="3627621"/>
                    <a:pt x="3602577" y="3555195"/>
                    <a:pt x="3690333" y="3561539"/>
                  </a:cubicBezTo>
                  <a:lnTo>
                    <a:pt x="3778089" y="3571055"/>
                  </a:lnTo>
                  <a:cubicBezTo>
                    <a:pt x="3878004" y="3580571"/>
                    <a:pt x="3953073" y="3479598"/>
                    <a:pt x="3918711" y="3385498"/>
                  </a:cubicBezTo>
                  <a:lnTo>
                    <a:pt x="3887520" y="3303557"/>
                  </a:lnTo>
                  <a:cubicBezTo>
                    <a:pt x="3856330" y="3221616"/>
                    <a:pt x="3909195" y="3133860"/>
                    <a:pt x="3993779" y="3121173"/>
                  </a:cubicBezTo>
                  <a:lnTo>
                    <a:pt x="4078364" y="3105313"/>
                  </a:lnTo>
                  <a:cubicBezTo>
                    <a:pt x="4178279" y="3089453"/>
                    <a:pt x="4225329" y="2973150"/>
                    <a:pt x="4166120" y="2888037"/>
                  </a:cubicBezTo>
                  <a:lnTo>
                    <a:pt x="4115898" y="2815612"/>
                  </a:lnTo>
                  <a:cubicBezTo>
                    <a:pt x="4065676" y="2746358"/>
                    <a:pt x="4091051" y="2645914"/>
                    <a:pt x="4169291" y="2611023"/>
                  </a:cubicBezTo>
                  <a:lnTo>
                    <a:pt x="4247532" y="2573489"/>
                  </a:lnTo>
                  <a:cubicBezTo>
                    <a:pt x="4291410" y="2549700"/>
                    <a:pt x="4317314" y="2506879"/>
                    <a:pt x="4322072" y="2460886"/>
                  </a:cubicBezTo>
                  <a:lnTo>
                    <a:pt x="4322072" y="2428110"/>
                  </a:lnTo>
                  <a:cubicBezTo>
                    <a:pt x="4318371" y="2393219"/>
                    <a:pt x="4301983" y="2359385"/>
                    <a:pt x="4272379" y="2334010"/>
                  </a:cubicBezTo>
                  <a:lnTo>
                    <a:pt x="4206297" y="2278502"/>
                  </a:lnTo>
                  <a:cubicBezTo>
                    <a:pt x="4140744" y="2221936"/>
                    <a:pt x="4140744" y="2120963"/>
                    <a:pt x="4206297" y="2067569"/>
                  </a:cubicBezTo>
                  <a:lnTo>
                    <a:pt x="4271850" y="2011004"/>
                  </a:lnTo>
                  <a:cubicBezTo>
                    <a:pt x="4303569" y="1984042"/>
                    <a:pt x="4319429" y="1948094"/>
                    <a:pt x="4321543" y="1911617"/>
                  </a:cubicBezTo>
                  <a:lnTo>
                    <a:pt x="4321543" y="1897344"/>
                  </a:lnTo>
                  <a:cubicBezTo>
                    <a:pt x="4318900" y="1848708"/>
                    <a:pt x="4291410" y="1802186"/>
                    <a:pt x="4240660" y="1778397"/>
                  </a:cubicBezTo>
                  <a:lnTo>
                    <a:pt x="4162419" y="1740863"/>
                  </a:lnTo>
                  <a:cubicBezTo>
                    <a:pt x="4084179" y="1706500"/>
                    <a:pt x="4059332" y="1605528"/>
                    <a:pt x="4109025" y="1536274"/>
                  </a:cubicBezTo>
                  <a:lnTo>
                    <a:pt x="4159247" y="1463849"/>
                  </a:lnTo>
                  <a:cubicBezTo>
                    <a:pt x="4218456" y="1381908"/>
                    <a:pt x="4168763" y="1265605"/>
                    <a:pt x="4071491" y="1246573"/>
                  </a:cubicBezTo>
                  <a:lnTo>
                    <a:pt x="3986907" y="1230714"/>
                  </a:lnTo>
                  <a:cubicBezTo>
                    <a:pt x="3902322" y="1214854"/>
                    <a:pt x="3852100" y="1127098"/>
                    <a:pt x="3880648" y="1048329"/>
                  </a:cubicBezTo>
                  <a:lnTo>
                    <a:pt x="3911838" y="966388"/>
                  </a:lnTo>
                  <a:cubicBezTo>
                    <a:pt x="3946201" y="871759"/>
                    <a:pt x="3871132" y="771315"/>
                    <a:pt x="3771217" y="780831"/>
                  </a:cubicBezTo>
                  <a:lnTo>
                    <a:pt x="3683461" y="790347"/>
                  </a:lnTo>
                  <a:cubicBezTo>
                    <a:pt x="3598876" y="799863"/>
                    <a:pt x="3526980" y="727437"/>
                    <a:pt x="3533323" y="639152"/>
                  </a:cubicBezTo>
                  <a:lnTo>
                    <a:pt x="3542839" y="550868"/>
                  </a:lnTo>
                  <a:cubicBezTo>
                    <a:pt x="3552355" y="450424"/>
                    <a:pt x="3451911" y="374826"/>
                    <a:pt x="3358340" y="409189"/>
                  </a:cubicBezTo>
                  <a:lnTo>
                    <a:pt x="3276927" y="440908"/>
                  </a:lnTo>
                  <a:cubicBezTo>
                    <a:pt x="3195515" y="472627"/>
                    <a:pt x="3107759" y="418705"/>
                    <a:pt x="3095600" y="334120"/>
                  </a:cubicBezTo>
                  <a:lnTo>
                    <a:pt x="3079740" y="249007"/>
                  </a:lnTo>
                  <a:cubicBezTo>
                    <a:pt x="3063881" y="148564"/>
                    <a:pt x="2948106" y="100985"/>
                    <a:pt x="2864050" y="160723"/>
                  </a:cubicBezTo>
                  <a:lnTo>
                    <a:pt x="2791625" y="210944"/>
                  </a:lnTo>
                  <a:cubicBezTo>
                    <a:pt x="2722900" y="261166"/>
                    <a:pt x="2622456" y="236320"/>
                    <a:pt x="2588094" y="157551"/>
                  </a:cubicBezTo>
                  <a:lnTo>
                    <a:pt x="2550560" y="78781"/>
                  </a:lnTo>
                  <a:cubicBezTo>
                    <a:pt x="2531000" y="34375"/>
                    <a:pt x="2491351" y="7414"/>
                    <a:pt x="2448001" y="12"/>
                  </a:cubicBezTo>
                  <a:lnTo>
                    <a:pt x="2401480" y="12"/>
                  </a:lnTo>
                  <a:cubicBezTo>
                    <a:pt x="2370818" y="5299"/>
                    <a:pt x="2341742" y="20101"/>
                    <a:pt x="2319010" y="47062"/>
                  </a:cubicBezTo>
                  <a:lnTo>
                    <a:pt x="2262973" y="113144"/>
                  </a:lnTo>
                  <a:cubicBezTo>
                    <a:pt x="2206407" y="179225"/>
                    <a:pt x="2106492" y="179225"/>
                    <a:pt x="2053098" y="113144"/>
                  </a:cubicBezTo>
                  <a:lnTo>
                    <a:pt x="1999705" y="50234"/>
                  </a:lnTo>
                  <a:cubicBezTo>
                    <a:pt x="1971157" y="15872"/>
                    <a:pt x="1932037" y="-516"/>
                    <a:pt x="1892917" y="12"/>
                  </a:cubicBezTo>
                  <a:lnTo>
                    <a:pt x="1892388" y="12"/>
                  </a:lnTo>
                  <a:cubicBezTo>
                    <a:pt x="1842166" y="541"/>
                    <a:pt x="1793002" y="28560"/>
                    <a:pt x="1768155" y="81953"/>
                  </a:cubicBezTo>
                  <a:close/>
                </a:path>
              </a:pathLst>
            </a:custGeom>
            <a:grpFill/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9ECDB697-891D-48E5-B2B2-F41CA07D00FE}"/>
              </a:ext>
            </a:extLst>
          </p:cNvPr>
          <p:cNvGrpSpPr/>
          <p:nvPr/>
        </p:nvGrpSpPr>
        <p:grpSpPr>
          <a:xfrm>
            <a:off x="4728492" y="4713345"/>
            <a:ext cx="1400880" cy="1005178"/>
            <a:chOff x="10545417" y="4196355"/>
            <a:chExt cx="1400880" cy="100517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F242B370-69DC-47D8-833D-BFE96888843F}"/>
                </a:ext>
              </a:extLst>
            </p:cNvPr>
            <p:cNvSpPr txBox="1"/>
            <p:nvPr userDrawn="1"/>
          </p:nvSpPr>
          <p:spPr>
            <a:xfrm>
              <a:off x="10545417" y="4196355"/>
              <a:ext cx="140088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20%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FE9FA490-D786-4DA1-98A9-98A41B3D7AA4}"/>
                </a:ext>
              </a:extLst>
            </p:cNvPr>
            <p:cNvSpPr txBox="1"/>
            <p:nvPr userDrawn="1"/>
          </p:nvSpPr>
          <p:spPr>
            <a:xfrm>
              <a:off x="10545418" y="4832201"/>
              <a:ext cx="1400879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00" b="1" dirty="0">
                  <a:solidFill>
                    <a:schemeClr val="bg1"/>
                  </a:solidFill>
                  <a:cs typeface="Arial" pitchFamily="34" charset="0"/>
                </a:rPr>
                <a:t>SALE OFF</a:t>
              </a:r>
              <a:endParaRPr lang="ko-KR" altLang="en-US" sz="1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7" name="Freeform: Shape 5">
            <a:extLst>
              <a:ext uri="{FF2B5EF4-FFF2-40B4-BE49-F238E27FC236}">
                <a16:creationId xmlns:a16="http://schemas.microsoft.com/office/drawing/2014/main" xmlns="" id="{7636E406-6E63-4605-B03C-B65B44BCC47F}"/>
              </a:ext>
            </a:extLst>
          </p:cNvPr>
          <p:cNvSpPr/>
          <p:nvPr/>
        </p:nvSpPr>
        <p:spPr>
          <a:xfrm rot="10800000">
            <a:off x="9886075" y="4756868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708" y="1988112"/>
            <a:ext cx="2321005" cy="232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42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A10700-FAEA-4474-A511-6D3344DA3D82}"/>
              </a:ext>
            </a:extLst>
          </p:cNvPr>
          <p:cNvSpPr txBox="1"/>
          <p:nvPr/>
        </p:nvSpPr>
        <p:spPr>
          <a:xfrm>
            <a:off x="660913" y="387300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solidFill>
                  <a:schemeClr val="tx1"/>
                </a:solidFill>
                <a:latin typeface="+mj-lt"/>
                <a:cs typeface="Arial" pitchFamily="34" charset="0"/>
              </a:rPr>
              <a:t>We Create Professional </a:t>
            </a:r>
            <a:r>
              <a:rPr lang="en-US" altLang="ko-KR" sz="36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Presentation Designed</a:t>
            </a:r>
            <a:endParaRPr lang="ko-KR" altLang="en-US" sz="3600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BDE62A1-908E-4DC3-9ABD-64F23D78544B}"/>
              </a:ext>
            </a:extLst>
          </p:cNvPr>
          <p:cNvSpPr/>
          <p:nvPr/>
        </p:nvSpPr>
        <p:spPr>
          <a:xfrm>
            <a:off x="7132665" y="4070322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3679F2A-C8C8-4375-BABB-5EBFE7C93568}"/>
              </a:ext>
            </a:extLst>
          </p:cNvPr>
          <p:cNvSpPr txBox="1"/>
          <p:nvPr/>
        </p:nvSpPr>
        <p:spPr>
          <a:xfrm>
            <a:off x="7751546" y="4481121"/>
            <a:ext cx="2288084" cy="1846659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We Create Quality 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Professional PPT Presentation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5234EC0-D30F-412E-8840-8F1B5BBA6BEB}"/>
              </a:ext>
            </a:extLst>
          </p:cNvPr>
          <p:cNvSpPr txBox="1"/>
          <p:nvPr/>
        </p:nvSpPr>
        <p:spPr>
          <a:xfrm>
            <a:off x="777425" y="5372428"/>
            <a:ext cx="55345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/>
                </a:solidFill>
                <a:cs typeface="Arial" pitchFamily="34" charset="0"/>
              </a:rPr>
              <a:t>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Get a modern PowerPoint  Presentation that is beautifully designed.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C703314-5E74-4235-9184-313379A972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98C6FA4C-3B51-4013-A6A1-C0D4CDECCD6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xmlns="" id="{B4F6B9A3-007F-4F39-9F44-187B3136183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D17741E8-B9E1-4F02-A35E-4FF47768985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243891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11">
            <a:extLst>
              <a:ext uri="{FF2B5EF4-FFF2-40B4-BE49-F238E27FC236}">
                <a16:creationId xmlns:a16="http://schemas.microsoft.com/office/drawing/2014/main" xmlns="" id="{281D2D6F-9DE6-4E2E-9C8F-9C877AA55B37}"/>
              </a:ext>
            </a:extLst>
          </p:cNvPr>
          <p:cNvGrpSpPr/>
          <p:nvPr/>
        </p:nvGrpSpPr>
        <p:grpSpPr>
          <a:xfrm>
            <a:off x="1481668" y="3283403"/>
            <a:ext cx="7392282" cy="1421768"/>
            <a:chOff x="-713978" y="3320954"/>
            <a:chExt cx="7392282" cy="1421768"/>
          </a:xfrm>
        </p:grpSpPr>
        <p:cxnSp>
          <p:nvCxnSpPr>
            <p:cNvPr id="4" name="Straight Connector 6">
              <a:extLst>
                <a:ext uri="{FF2B5EF4-FFF2-40B4-BE49-F238E27FC236}">
                  <a16:creationId xmlns:a16="http://schemas.microsoft.com/office/drawing/2014/main" xmlns="" id="{C612B073-11AC-4523-AF36-C6969741DC64}"/>
                </a:ext>
              </a:extLst>
            </p:cNvPr>
            <p:cNvCxnSpPr/>
            <p:nvPr/>
          </p:nvCxnSpPr>
          <p:spPr>
            <a:xfrm>
              <a:off x="6221104" y="3320954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9">
              <a:extLst>
                <a:ext uri="{FF2B5EF4-FFF2-40B4-BE49-F238E27FC236}">
                  <a16:creationId xmlns:a16="http://schemas.microsoft.com/office/drawing/2014/main" xmlns="" id="{1FA56C56-1375-4D15-A1E2-AB9942A4CA2D}"/>
                </a:ext>
              </a:extLst>
            </p:cNvPr>
            <p:cNvCxnSpPr/>
            <p:nvPr/>
          </p:nvCxnSpPr>
          <p:spPr>
            <a:xfrm>
              <a:off x="3447070" y="3320954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1">
              <a:extLst>
                <a:ext uri="{FF2B5EF4-FFF2-40B4-BE49-F238E27FC236}">
                  <a16:creationId xmlns:a16="http://schemas.microsoft.com/office/drawing/2014/main" xmlns="" id="{B3F68D0E-3008-4719-A3F3-33485ACA2426}"/>
                </a:ext>
              </a:extLst>
            </p:cNvPr>
            <p:cNvCxnSpPr/>
            <p:nvPr/>
          </p:nvCxnSpPr>
          <p:spPr>
            <a:xfrm>
              <a:off x="673038" y="3320954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53">
              <a:extLst>
                <a:ext uri="{FF2B5EF4-FFF2-40B4-BE49-F238E27FC236}">
                  <a16:creationId xmlns:a16="http://schemas.microsoft.com/office/drawing/2014/main" xmlns="" id="{CFDEF1DA-AD74-4CC4-A8FC-7915D9543D98}"/>
                </a:ext>
              </a:extLst>
            </p:cNvPr>
            <p:cNvCxnSpPr/>
            <p:nvPr/>
          </p:nvCxnSpPr>
          <p:spPr>
            <a:xfrm flipV="1">
              <a:off x="4834086" y="4285522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55">
              <a:extLst>
                <a:ext uri="{FF2B5EF4-FFF2-40B4-BE49-F238E27FC236}">
                  <a16:creationId xmlns:a16="http://schemas.microsoft.com/office/drawing/2014/main" xmlns="" id="{C6FC1786-76AA-49A2-8124-42D1EC4C002F}"/>
                </a:ext>
              </a:extLst>
            </p:cNvPr>
            <p:cNvCxnSpPr/>
            <p:nvPr/>
          </p:nvCxnSpPr>
          <p:spPr>
            <a:xfrm flipV="1">
              <a:off x="2060054" y="4285522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55">
              <a:extLst>
                <a:ext uri="{FF2B5EF4-FFF2-40B4-BE49-F238E27FC236}">
                  <a16:creationId xmlns:a16="http://schemas.microsoft.com/office/drawing/2014/main" xmlns="" id="{8EF7F91D-8E1D-498E-AE67-9F855304C69F}"/>
                </a:ext>
              </a:extLst>
            </p:cNvPr>
            <p:cNvCxnSpPr/>
            <p:nvPr/>
          </p:nvCxnSpPr>
          <p:spPr>
            <a:xfrm flipV="1">
              <a:off x="-713978" y="4285522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61102F98-2F8A-46F0-9BB1-76A8C4832EDC}"/>
              </a:ext>
            </a:extLst>
          </p:cNvPr>
          <p:cNvGrpSpPr/>
          <p:nvPr/>
        </p:nvGrpSpPr>
        <p:grpSpPr>
          <a:xfrm>
            <a:off x="986764" y="3740603"/>
            <a:ext cx="8661202" cy="514942"/>
            <a:chOff x="-373747" y="3778154"/>
            <a:chExt cx="7826067" cy="514942"/>
          </a:xfrm>
        </p:grpSpPr>
        <p:sp>
          <p:nvSpPr>
            <p:cNvPr id="11" name="Chevron 2">
              <a:extLst>
                <a:ext uri="{FF2B5EF4-FFF2-40B4-BE49-F238E27FC236}">
                  <a16:creationId xmlns:a16="http://schemas.microsoft.com/office/drawing/2014/main" xmlns="" id="{488D96C4-9E70-4A64-9324-3AB9689F5BEF}"/>
                </a:ext>
              </a:extLst>
            </p:cNvPr>
            <p:cNvSpPr/>
            <p:nvPr/>
          </p:nvSpPr>
          <p:spPr>
            <a:xfrm>
              <a:off x="933736" y="3778154"/>
              <a:ext cx="1434480" cy="514942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Chevron 37">
              <a:extLst>
                <a:ext uri="{FF2B5EF4-FFF2-40B4-BE49-F238E27FC236}">
                  <a16:creationId xmlns:a16="http://schemas.microsoft.com/office/drawing/2014/main" xmlns="" id="{D0A0ACCA-3459-441B-8237-A530320A44EA}"/>
                </a:ext>
              </a:extLst>
            </p:cNvPr>
            <p:cNvSpPr/>
            <p:nvPr/>
          </p:nvSpPr>
          <p:spPr>
            <a:xfrm>
              <a:off x="2204762" y="3778154"/>
              <a:ext cx="1434480" cy="514942"/>
            </a:xfrm>
            <a:prstGeom prst="chevron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Chevron 38">
              <a:extLst>
                <a:ext uri="{FF2B5EF4-FFF2-40B4-BE49-F238E27FC236}">
                  <a16:creationId xmlns:a16="http://schemas.microsoft.com/office/drawing/2014/main" xmlns="" id="{0F4575AC-C283-421B-9A48-FE9E9B506A80}"/>
                </a:ext>
              </a:extLst>
            </p:cNvPr>
            <p:cNvSpPr/>
            <p:nvPr/>
          </p:nvSpPr>
          <p:spPr>
            <a:xfrm>
              <a:off x="3475788" y="3778154"/>
              <a:ext cx="1434480" cy="514942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Chevron 39">
              <a:extLst>
                <a:ext uri="{FF2B5EF4-FFF2-40B4-BE49-F238E27FC236}">
                  <a16:creationId xmlns:a16="http://schemas.microsoft.com/office/drawing/2014/main" xmlns="" id="{C2E461E5-F91B-4C62-B315-1209E1DED19F}"/>
                </a:ext>
              </a:extLst>
            </p:cNvPr>
            <p:cNvSpPr/>
            <p:nvPr/>
          </p:nvSpPr>
          <p:spPr>
            <a:xfrm>
              <a:off x="4746814" y="3778154"/>
              <a:ext cx="1434480" cy="514942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Chevron 40">
              <a:extLst>
                <a:ext uri="{FF2B5EF4-FFF2-40B4-BE49-F238E27FC236}">
                  <a16:creationId xmlns:a16="http://schemas.microsoft.com/office/drawing/2014/main" xmlns="" id="{4EAF2F64-4172-4666-89CF-59A48C3FC327}"/>
                </a:ext>
              </a:extLst>
            </p:cNvPr>
            <p:cNvSpPr/>
            <p:nvPr/>
          </p:nvSpPr>
          <p:spPr>
            <a:xfrm>
              <a:off x="6017840" y="3778154"/>
              <a:ext cx="1434480" cy="514942"/>
            </a:xfrm>
            <a:prstGeom prst="chevron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Chevron 2">
              <a:extLst>
                <a:ext uri="{FF2B5EF4-FFF2-40B4-BE49-F238E27FC236}">
                  <a16:creationId xmlns:a16="http://schemas.microsoft.com/office/drawing/2014/main" xmlns="" id="{44F25289-8DF5-4FF0-90EB-3D726534715E}"/>
                </a:ext>
              </a:extLst>
            </p:cNvPr>
            <p:cNvSpPr/>
            <p:nvPr/>
          </p:nvSpPr>
          <p:spPr>
            <a:xfrm>
              <a:off x="-373747" y="3778154"/>
              <a:ext cx="1434480" cy="514942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up 61">
            <a:extLst>
              <a:ext uri="{FF2B5EF4-FFF2-40B4-BE49-F238E27FC236}">
                <a16:creationId xmlns:a16="http://schemas.microsoft.com/office/drawing/2014/main" xmlns="" id="{2AB03D6A-545D-4F9F-AD36-F51DCD49A53A}"/>
              </a:ext>
            </a:extLst>
          </p:cNvPr>
          <p:cNvGrpSpPr/>
          <p:nvPr/>
        </p:nvGrpSpPr>
        <p:grpSpPr>
          <a:xfrm>
            <a:off x="1930565" y="2172928"/>
            <a:ext cx="1836018" cy="1078798"/>
            <a:chOff x="7026501" y="4509120"/>
            <a:chExt cx="1499710" cy="107879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CA8CEFC7-A8BC-4FF9-A8BE-011E9693E3B5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E2943417-4B10-4254-987C-4CEB80552DC7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65">
            <a:extLst>
              <a:ext uri="{FF2B5EF4-FFF2-40B4-BE49-F238E27FC236}">
                <a16:creationId xmlns:a16="http://schemas.microsoft.com/office/drawing/2014/main" xmlns="" id="{F8D963FF-D006-49B2-BBCC-C2D3005C4222}"/>
              </a:ext>
            </a:extLst>
          </p:cNvPr>
          <p:cNvGrpSpPr/>
          <p:nvPr/>
        </p:nvGrpSpPr>
        <p:grpSpPr>
          <a:xfrm>
            <a:off x="4714653" y="2172928"/>
            <a:ext cx="1836018" cy="1078798"/>
            <a:chOff x="7026501" y="4509120"/>
            <a:chExt cx="1499710" cy="107879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1D1528B5-2D25-4BDD-9AF5-F27CE33B9D57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13DDF038-C832-420E-9F7B-A2DEC49F35FD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68">
            <a:extLst>
              <a:ext uri="{FF2B5EF4-FFF2-40B4-BE49-F238E27FC236}">
                <a16:creationId xmlns:a16="http://schemas.microsoft.com/office/drawing/2014/main" xmlns="" id="{CA206271-E249-4B35-94CC-47456A4CDDDF}"/>
              </a:ext>
            </a:extLst>
          </p:cNvPr>
          <p:cNvGrpSpPr/>
          <p:nvPr/>
        </p:nvGrpSpPr>
        <p:grpSpPr>
          <a:xfrm>
            <a:off x="7498741" y="2172928"/>
            <a:ext cx="1836018" cy="1078798"/>
            <a:chOff x="7026501" y="4509120"/>
            <a:chExt cx="1499710" cy="107879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55CE5A4C-411A-4C3A-B52C-1EDFD6071A8C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BA6215E8-BED8-40F4-A588-A496B0E23166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71">
            <a:extLst>
              <a:ext uri="{FF2B5EF4-FFF2-40B4-BE49-F238E27FC236}">
                <a16:creationId xmlns:a16="http://schemas.microsoft.com/office/drawing/2014/main" xmlns="" id="{399A3300-7677-492B-A716-C305E789ACE2}"/>
              </a:ext>
            </a:extLst>
          </p:cNvPr>
          <p:cNvGrpSpPr/>
          <p:nvPr/>
        </p:nvGrpSpPr>
        <p:grpSpPr>
          <a:xfrm>
            <a:off x="3322609" y="4812027"/>
            <a:ext cx="1836018" cy="1078798"/>
            <a:chOff x="7026501" y="4509120"/>
            <a:chExt cx="1499710" cy="107879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A5F8E591-2098-4E5B-A531-325A64D306B6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7B4C9BE1-6491-4FAF-A5B7-C19EDEFD2308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74">
            <a:extLst>
              <a:ext uri="{FF2B5EF4-FFF2-40B4-BE49-F238E27FC236}">
                <a16:creationId xmlns:a16="http://schemas.microsoft.com/office/drawing/2014/main" xmlns="" id="{FA76B1A7-EBC5-455B-B199-3EEE45B4D87B}"/>
              </a:ext>
            </a:extLst>
          </p:cNvPr>
          <p:cNvGrpSpPr/>
          <p:nvPr/>
        </p:nvGrpSpPr>
        <p:grpSpPr>
          <a:xfrm>
            <a:off x="6106697" y="4812027"/>
            <a:ext cx="1836018" cy="1078798"/>
            <a:chOff x="7026501" y="4509120"/>
            <a:chExt cx="1499710" cy="107879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7FE3DAA7-725F-4CBF-9EE5-401B5DBFCC70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1419792A-9BF7-4FA8-9CCE-855B39FB98D9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7FBC8238-B54E-46B2-9441-730B04FF254F}"/>
              </a:ext>
            </a:extLst>
          </p:cNvPr>
          <p:cNvSpPr txBox="1"/>
          <p:nvPr/>
        </p:nvSpPr>
        <p:spPr>
          <a:xfrm>
            <a:off x="2681582" y="3869928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812FEDE-E280-40F5-9BCE-22809C8EAF69}"/>
              </a:ext>
            </a:extLst>
          </p:cNvPr>
          <p:cNvSpPr txBox="1"/>
          <p:nvPr/>
        </p:nvSpPr>
        <p:spPr>
          <a:xfrm>
            <a:off x="4098389" y="3869928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0608D4F8-E8B3-45EE-8CAB-723AF5C41FBF}"/>
              </a:ext>
            </a:extLst>
          </p:cNvPr>
          <p:cNvSpPr txBox="1"/>
          <p:nvPr/>
        </p:nvSpPr>
        <p:spPr>
          <a:xfrm>
            <a:off x="5515196" y="3869928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5315DA4-7E28-4BBE-85EE-A933B567616E}"/>
              </a:ext>
            </a:extLst>
          </p:cNvPr>
          <p:cNvSpPr txBox="1"/>
          <p:nvPr/>
        </p:nvSpPr>
        <p:spPr>
          <a:xfrm>
            <a:off x="6932003" y="3869928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E3C5F805-5865-4D93-9273-A63F335BF8C0}"/>
              </a:ext>
            </a:extLst>
          </p:cNvPr>
          <p:cNvSpPr txBox="1"/>
          <p:nvPr/>
        </p:nvSpPr>
        <p:spPr>
          <a:xfrm>
            <a:off x="8348809" y="3869928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A5F8704A-3B0E-4BC1-9B07-235F748776E8}"/>
              </a:ext>
            </a:extLst>
          </p:cNvPr>
          <p:cNvSpPr txBox="1"/>
          <p:nvPr/>
        </p:nvSpPr>
        <p:spPr>
          <a:xfrm>
            <a:off x="1264775" y="3869928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8" name="Group 71">
            <a:extLst>
              <a:ext uri="{FF2B5EF4-FFF2-40B4-BE49-F238E27FC236}">
                <a16:creationId xmlns:a16="http://schemas.microsoft.com/office/drawing/2014/main" xmlns="" id="{C41A434B-EEE5-46FF-BACA-409736E5C82D}"/>
              </a:ext>
            </a:extLst>
          </p:cNvPr>
          <p:cNvGrpSpPr/>
          <p:nvPr/>
        </p:nvGrpSpPr>
        <p:grpSpPr>
          <a:xfrm>
            <a:off x="538521" y="4822059"/>
            <a:ext cx="1836018" cy="1078798"/>
            <a:chOff x="7026501" y="4509120"/>
            <a:chExt cx="1499710" cy="107879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F57ADF33-586E-49A6-922C-804BEC44D818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FE1785D5-78B6-4A28-A2C7-EE05337C81EC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42" name="Imagen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7770" y="2755261"/>
            <a:ext cx="2244296" cy="222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56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95568414-A7DE-460F-80B5-EACCFF5AA85F}"/>
              </a:ext>
            </a:extLst>
          </p:cNvPr>
          <p:cNvGrpSpPr/>
          <p:nvPr/>
        </p:nvGrpSpPr>
        <p:grpSpPr>
          <a:xfrm>
            <a:off x="9300983" y="4733618"/>
            <a:ext cx="1815812" cy="1292662"/>
            <a:chOff x="3017859" y="4283314"/>
            <a:chExt cx="1890849" cy="129266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B82A5168-7889-4EE9-A0E9-C6C113212A37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4D16252B-0C76-411C-8C43-C8499FFCDE69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rgbClr val="00B0F0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5D46B87A-B349-4897-B3C9-0D5FD39F2E81}"/>
              </a:ext>
            </a:extLst>
          </p:cNvPr>
          <p:cNvGrpSpPr/>
          <p:nvPr/>
        </p:nvGrpSpPr>
        <p:grpSpPr>
          <a:xfrm>
            <a:off x="967950" y="4733618"/>
            <a:ext cx="1815812" cy="1292662"/>
            <a:chOff x="3017859" y="4283314"/>
            <a:chExt cx="1890849" cy="129266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47930BFB-8343-45B6-8FAB-E7EE280E0611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8B5B934A-EBD4-4A66-95AA-5B02312B585C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rgbClr val="00B0F0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93E6E821-6B96-471D-873E-318F333A1D0B}"/>
              </a:ext>
            </a:extLst>
          </p:cNvPr>
          <p:cNvGrpSpPr/>
          <p:nvPr/>
        </p:nvGrpSpPr>
        <p:grpSpPr>
          <a:xfrm>
            <a:off x="3043819" y="3852378"/>
            <a:ext cx="1815812" cy="1292662"/>
            <a:chOff x="3017859" y="4283314"/>
            <a:chExt cx="1890849" cy="129266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8FFF09F0-18B3-4315-80E8-E5A818FC42A7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32B7A703-7EC3-4ED0-AD59-E0BF44D59CCE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rgbClr val="00B0F0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D4D18818-4FC1-484A-BA4B-0F05337396AF}"/>
              </a:ext>
            </a:extLst>
          </p:cNvPr>
          <p:cNvGrpSpPr/>
          <p:nvPr/>
        </p:nvGrpSpPr>
        <p:grpSpPr>
          <a:xfrm>
            <a:off x="5119688" y="4733618"/>
            <a:ext cx="1845367" cy="1292662"/>
            <a:chOff x="3017861" y="4283314"/>
            <a:chExt cx="1921626" cy="129266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FE30CCC2-2E34-4E1E-A66A-F36A0DC30E4D}"/>
                </a:ext>
              </a:extLst>
            </p:cNvPr>
            <p:cNvSpPr txBox="1"/>
            <p:nvPr/>
          </p:nvSpPr>
          <p:spPr>
            <a:xfrm>
              <a:off x="3021853" y="4560313"/>
              <a:ext cx="191763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02675040-A380-4854-8831-16AA0AEA3731}"/>
                </a:ext>
              </a:extLst>
            </p:cNvPr>
            <p:cNvSpPr txBox="1"/>
            <p:nvPr/>
          </p:nvSpPr>
          <p:spPr>
            <a:xfrm>
              <a:off x="3017861" y="4283314"/>
              <a:ext cx="190133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rgbClr val="00B0F0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EFD7038E-F4A7-4395-ABE7-9C8530DC272D}"/>
              </a:ext>
            </a:extLst>
          </p:cNvPr>
          <p:cNvGrpSpPr/>
          <p:nvPr/>
        </p:nvGrpSpPr>
        <p:grpSpPr>
          <a:xfrm>
            <a:off x="7225112" y="3852378"/>
            <a:ext cx="1815812" cy="1292662"/>
            <a:chOff x="3017859" y="4283314"/>
            <a:chExt cx="1890849" cy="129266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43DD0546-396D-47D9-9DBB-9B6A69562248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6683BAC4-0AC1-4530-BE0C-7D9A3DA004DB}"/>
                </a:ext>
              </a:extLst>
            </p:cNvPr>
            <p:cNvSpPr txBox="1"/>
            <p:nvPr/>
          </p:nvSpPr>
          <p:spPr>
            <a:xfrm>
              <a:off x="3017859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rgbClr val="00B0F0"/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9F6F75FF-EC39-4B96-9BBE-AE134142F105}"/>
              </a:ext>
            </a:extLst>
          </p:cNvPr>
          <p:cNvGrpSpPr/>
          <p:nvPr/>
        </p:nvGrpSpPr>
        <p:grpSpPr>
          <a:xfrm>
            <a:off x="1059314" y="2574013"/>
            <a:ext cx="1705060" cy="1796015"/>
            <a:chOff x="1046128" y="2903197"/>
            <a:chExt cx="1705060" cy="1796015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xmlns="" id="{FCF33445-D9B9-445F-86DF-E7F0B40B9BC8}"/>
                </a:ext>
              </a:extLst>
            </p:cNvPr>
            <p:cNvSpPr/>
            <p:nvPr/>
          </p:nvSpPr>
          <p:spPr>
            <a:xfrm>
              <a:off x="1046128" y="3066128"/>
              <a:ext cx="1633084" cy="1633084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xmlns="" id="{A3CCA649-6825-4A78-A943-B7235B14F103}"/>
                </a:ext>
              </a:extLst>
            </p:cNvPr>
            <p:cNvSpPr/>
            <p:nvPr/>
          </p:nvSpPr>
          <p:spPr>
            <a:xfrm>
              <a:off x="1940213" y="2903197"/>
              <a:ext cx="810975" cy="8109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868155B0-F478-4D10-B92C-1109A49150BA}"/>
              </a:ext>
            </a:extLst>
          </p:cNvPr>
          <p:cNvGrpSpPr/>
          <p:nvPr/>
        </p:nvGrpSpPr>
        <p:grpSpPr>
          <a:xfrm>
            <a:off x="3137848" y="1591422"/>
            <a:ext cx="1730833" cy="1879719"/>
            <a:chOff x="3124662" y="1920606"/>
            <a:chExt cx="1730833" cy="1879719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C185D394-CEDB-47FF-96ED-C2E221936D80}"/>
                </a:ext>
              </a:extLst>
            </p:cNvPr>
            <p:cNvSpPr/>
            <p:nvPr/>
          </p:nvSpPr>
          <p:spPr>
            <a:xfrm>
              <a:off x="3124662" y="2167242"/>
              <a:ext cx="1633083" cy="1633083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xmlns="" id="{FCE34EC7-460B-45CE-93B5-2061FDB1E16B}"/>
                </a:ext>
              </a:extLst>
            </p:cNvPr>
            <p:cNvSpPr/>
            <p:nvPr/>
          </p:nvSpPr>
          <p:spPr>
            <a:xfrm>
              <a:off x="4044520" y="1920606"/>
              <a:ext cx="810975" cy="8109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2122D37-513B-4F99-8566-0DF3BAD67005}"/>
              </a:ext>
            </a:extLst>
          </p:cNvPr>
          <p:cNvGrpSpPr/>
          <p:nvPr/>
        </p:nvGrpSpPr>
        <p:grpSpPr>
          <a:xfrm>
            <a:off x="5218020" y="2574014"/>
            <a:ext cx="1771861" cy="1796014"/>
            <a:chOff x="5204834" y="2903198"/>
            <a:chExt cx="1771861" cy="179601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xmlns="" id="{D9F29D38-1DF3-4737-83AD-09B6BB0FB847}"/>
                </a:ext>
              </a:extLst>
            </p:cNvPr>
            <p:cNvSpPr/>
            <p:nvPr/>
          </p:nvSpPr>
          <p:spPr>
            <a:xfrm>
              <a:off x="5204834" y="3066128"/>
              <a:ext cx="1633084" cy="1633084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xmlns="" id="{B10A0261-CD4D-4FCD-9720-11B35A4A4F09}"/>
                </a:ext>
              </a:extLst>
            </p:cNvPr>
            <p:cNvSpPr/>
            <p:nvPr/>
          </p:nvSpPr>
          <p:spPr>
            <a:xfrm>
              <a:off x="6165720" y="2903198"/>
              <a:ext cx="810975" cy="8109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F1C524CF-B45B-4F75-B05C-D5B6B29DA05A}"/>
              </a:ext>
            </a:extLst>
          </p:cNvPr>
          <p:cNvGrpSpPr/>
          <p:nvPr/>
        </p:nvGrpSpPr>
        <p:grpSpPr>
          <a:xfrm>
            <a:off x="9392347" y="2574014"/>
            <a:ext cx="1822908" cy="1796014"/>
            <a:chOff x="9379161" y="2903198"/>
            <a:chExt cx="1822908" cy="179601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xmlns="" id="{74A5AACD-B5D8-4466-B659-EB032B023EEB}"/>
                </a:ext>
              </a:extLst>
            </p:cNvPr>
            <p:cNvSpPr/>
            <p:nvPr/>
          </p:nvSpPr>
          <p:spPr>
            <a:xfrm>
              <a:off x="9379161" y="3066129"/>
              <a:ext cx="1633084" cy="1633083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xmlns="" id="{5801E43C-A22C-4AB7-B24F-59CE58610FC7}"/>
                </a:ext>
              </a:extLst>
            </p:cNvPr>
            <p:cNvSpPr/>
            <p:nvPr/>
          </p:nvSpPr>
          <p:spPr>
            <a:xfrm>
              <a:off x="10391094" y="2903198"/>
              <a:ext cx="810975" cy="8109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C478A0AC-63C0-4B29-9F23-6CEC6A38531A}"/>
              </a:ext>
            </a:extLst>
          </p:cNvPr>
          <p:cNvGrpSpPr/>
          <p:nvPr/>
        </p:nvGrpSpPr>
        <p:grpSpPr>
          <a:xfrm>
            <a:off x="7298193" y="1591421"/>
            <a:ext cx="1747322" cy="1879720"/>
            <a:chOff x="7285007" y="1920605"/>
            <a:chExt cx="1747322" cy="187972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xmlns="" id="{7DC0B8C3-1374-4291-9666-522B67ECE4CE}"/>
                </a:ext>
              </a:extLst>
            </p:cNvPr>
            <p:cNvSpPr/>
            <p:nvPr/>
          </p:nvSpPr>
          <p:spPr>
            <a:xfrm>
              <a:off x="7285007" y="2167241"/>
              <a:ext cx="1633084" cy="1633084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xmlns="" id="{CCAB5163-0F92-480B-B95B-AF029D0C1BF9}"/>
                </a:ext>
              </a:extLst>
            </p:cNvPr>
            <p:cNvSpPr/>
            <p:nvPr/>
          </p:nvSpPr>
          <p:spPr>
            <a:xfrm>
              <a:off x="8221353" y="1920605"/>
              <a:ext cx="810976" cy="8109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1658BD6-C6FB-4E11-8A71-1FC968395DF4}"/>
              </a:ext>
            </a:extLst>
          </p:cNvPr>
          <p:cNvSpPr txBox="1"/>
          <p:nvPr/>
        </p:nvSpPr>
        <p:spPr>
          <a:xfrm>
            <a:off x="1368134" y="3298328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4"/>
                </a:solidFill>
                <a:cs typeface="Arial" pitchFamily="34" charset="0"/>
              </a:rPr>
              <a:t>42%</a:t>
            </a:r>
            <a:endParaRPr lang="ko-KR" altLang="en-US" sz="3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9A8B9B88-73F2-45D8-8E98-43B05506A020}"/>
              </a:ext>
            </a:extLst>
          </p:cNvPr>
          <p:cNvSpPr txBox="1"/>
          <p:nvPr/>
        </p:nvSpPr>
        <p:spPr>
          <a:xfrm>
            <a:off x="3451392" y="2381858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38%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24C3ED42-DDF5-4C70-B5BD-C7BDBD136813}"/>
              </a:ext>
            </a:extLst>
          </p:cNvPr>
          <p:cNvSpPr txBox="1"/>
          <p:nvPr/>
        </p:nvSpPr>
        <p:spPr>
          <a:xfrm>
            <a:off x="5534650" y="3298328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2"/>
                </a:solidFill>
                <a:cs typeface="Arial" pitchFamily="34" charset="0"/>
              </a:rPr>
              <a:t>54%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45E1BA42-0195-431A-945D-AA85DD719698}"/>
              </a:ext>
            </a:extLst>
          </p:cNvPr>
          <p:cNvSpPr txBox="1"/>
          <p:nvPr/>
        </p:nvSpPr>
        <p:spPr>
          <a:xfrm>
            <a:off x="7617908" y="2381858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3"/>
                </a:solidFill>
                <a:cs typeface="Arial" pitchFamily="34" charset="0"/>
              </a:rPr>
              <a:t>67%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3C9BF602-213C-4B12-AE3B-8A77377A1C14}"/>
              </a:ext>
            </a:extLst>
          </p:cNvPr>
          <p:cNvSpPr txBox="1"/>
          <p:nvPr/>
        </p:nvSpPr>
        <p:spPr>
          <a:xfrm>
            <a:off x="9701167" y="3298328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4"/>
                </a:solidFill>
                <a:cs typeface="Arial" pitchFamily="34" charset="0"/>
              </a:rPr>
              <a:t>75%</a:t>
            </a:r>
            <a:endParaRPr lang="ko-KR" altLang="en-US" sz="3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8" name="Isosceles Triangle 51">
            <a:extLst>
              <a:ext uri="{FF2B5EF4-FFF2-40B4-BE49-F238E27FC236}">
                <a16:creationId xmlns:a16="http://schemas.microsoft.com/office/drawing/2014/main" xmlns="" id="{6955B054-868D-4FF2-8EED-23E01CF8FF85}"/>
              </a:ext>
            </a:extLst>
          </p:cNvPr>
          <p:cNvSpPr/>
          <p:nvPr/>
        </p:nvSpPr>
        <p:spPr>
          <a:xfrm>
            <a:off x="2206341" y="2846373"/>
            <a:ext cx="340192" cy="249465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ounded Rectangle 6">
            <a:extLst>
              <a:ext uri="{FF2B5EF4-FFF2-40B4-BE49-F238E27FC236}">
                <a16:creationId xmlns:a16="http://schemas.microsoft.com/office/drawing/2014/main" xmlns="" id="{A22A37AD-330D-49A4-A680-A6E111AC75A1}"/>
              </a:ext>
            </a:extLst>
          </p:cNvPr>
          <p:cNvSpPr/>
          <p:nvPr/>
        </p:nvSpPr>
        <p:spPr>
          <a:xfrm>
            <a:off x="10659431" y="2806125"/>
            <a:ext cx="353425" cy="35932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ound Same Side Corner Rectangle 11">
            <a:extLst>
              <a:ext uri="{FF2B5EF4-FFF2-40B4-BE49-F238E27FC236}">
                <a16:creationId xmlns:a16="http://schemas.microsoft.com/office/drawing/2014/main" xmlns="" id="{BA20582A-5DF8-4B1E-8EA9-A8C8326EB645}"/>
              </a:ext>
            </a:extLst>
          </p:cNvPr>
          <p:cNvSpPr>
            <a:spLocks noChangeAspect="1"/>
          </p:cNvSpPr>
          <p:nvPr/>
        </p:nvSpPr>
        <p:spPr>
          <a:xfrm rot="9900000">
            <a:off x="6430975" y="2809812"/>
            <a:ext cx="404501" cy="343547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Rectangle 36">
            <a:extLst>
              <a:ext uri="{FF2B5EF4-FFF2-40B4-BE49-F238E27FC236}">
                <a16:creationId xmlns:a16="http://schemas.microsoft.com/office/drawing/2014/main" xmlns="" id="{E4B20275-D39A-447B-A033-99831E6D12C8}"/>
              </a:ext>
            </a:extLst>
          </p:cNvPr>
          <p:cNvSpPr/>
          <p:nvPr/>
        </p:nvSpPr>
        <p:spPr>
          <a:xfrm>
            <a:off x="4316059" y="1855163"/>
            <a:ext cx="345390" cy="288719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2" name="Rounded Rectangle 27">
            <a:extLst>
              <a:ext uri="{FF2B5EF4-FFF2-40B4-BE49-F238E27FC236}">
                <a16:creationId xmlns:a16="http://schemas.microsoft.com/office/drawing/2014/main" xmlns="" id="{FAAA9F82-29F5-4FED-B762-0A1D2853D642}"/>
              </a:ext>
            </a:extLst>
          </p:cNvPr>
          <p:cNvSpPr/>
          <p:nvPr/>
        </p:nvSpPr>
        <p:spPr>
          <a:xfrm>
            <a:off x="8481914" y="1852222"/>
            <a:ext cx="353832" cy="27179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697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B05E334-83DB-45DC-B094-EF107E92686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Frame 3">
            <a:extLst>
              <a:ext uri="{FF2B5EF4-FFF2-40B4-BE49-F238E27FC236}">
                <a16:creationId xmlns:a16="http://schemas.microsoft.com/office/drawing/2014/main" xmlns="" id="{0E73F639-8E6A-4E16-B20E-7E29FB7B1122}"/>
              </a:ext>
            </a:extLst>
          </p:cNvPr>
          <p:cNvSpPr/>
          <p:nvPr/>
        </p:nvSpPr>
        <p:spPr>
          <a:xfrm>
            <a:off x="635541" y="2139307"/>
            <a:ext cx="5765259" cy="4146453"/>
          </a:xfrm>
          <a:prstGeom prst="frame">
            <a:avLst>
              <a:gd name="adj1" fmla="val 107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478E7CD-B5E1-462B-A4D5-6E5454E538BF}"/>
              </a:ext>
            </a:extLst>
          </p:cNvPr>
          <p:cNvSpPr txBox="1"/>
          <p:nvPr/>
        </p:nvSpPr>
        <p:spPr>
          <a:xfrm>
            <a:off x="635542" y="444875"/>
            <a:ext cx="356680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57F9D0E-0D48-4CCA-9066-7808CA35F315}"/>
              </a:ext>
            </a:extLst>
          </p:cNvPr>
          <p:cNvSpPr txBox="1"/>
          <p:nvPr/>
        </p:nvSpPr>
        <p:spPr>
          <a:xfrm>
            <a:off x="635542" y="1092037"/>
            <a:ext cx="356680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C2FC6E4-6B5F-4681-8FBF-7BEFEF2C11C9}"/>
              </a:ext>
            </a:extLst>
          </p:cNvPr>
          <p:cNvSpPr txBox="1"/>
          <p:nvPr/>
        </p:nvSpPr>
        <p:spPr>
          <a:xfrm>
            <a:off x="635542" y="1554532"/>
            <a:ext cx="356680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dirty="0">
                <a:solidFill>
                  <a:srgbClr val="FFC000"/>
                </a:solidFill>
                <a:cs typeface="Arial" pitchFamily="34" charset="0"/>
              </a:rPr>
              <a:t>RESTAURANT</a:t>
            </a:r>
            <a:endParaRPr lang="ko-KR" altLang="en-US" sz="3200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614C890-96CC-4AAD-AFA1-416B8C582A6D}"/>
              </a:ext>
            </a:extLst>
          </p:cNvPr>
          <p:cNvSpPr txBox="1"/>
          <p:nvPr/>
        </p:nvSpPr>
        <p:spPr>
          <a:xfrm>
            <a:off x="4338536" y="4656169"/>
            <a:ext cx="1728280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800" dirty="0">
                <a:solidFill>
                  <a:srgbClr val="FFC000"/>
                </a:solidFill>
                <a:cs typeface="Arial" pitchFamily="34" charset="0"/>
              </a:rPr>
              <a:t>ALLPPT Layout</a:t>
            </a:r>
          </a:p>
          <a:p>
            <a:pPr algn="r"/>
            <a:r>
              <a:rPr lang="en-GB" altLang="ko-KR" sz="1800" dirty="0">
                <a:solidFill>
                  <a:srgbClr val="FFC000"/>
                </a:solidFill>
                <a:cs typeface="Arial" pitchFamily="34" charset="0"/>
              </a:rPr>
              <a:t>Clean Text Slide for your Presentation</a:t>
            </a:r>
            <a:endParaRPr lang="ko-KR" altLang="en-US" sz="1800" dirty="0">
              <a:solidFill>
                <a:srgbClr val="FFC000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D163791-CD91-4CE1-B479-18B45851A674}"/>
              </a:ext>
            </a:extLst>
          </p:cNvPr>
          <p:cNvSpPr txBox="1"/>
          <p:nvPr/>
        </p:nvSpPr>
        <p:spPr>
          <a:xfrm>
            <a:off x="1212137" y="4494178"/>
            <a:ext cx="2705446" cy="1107996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</a:rPr>
              <a:t>We Create Quality 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</a:rPr>
              <a:t>Professional PPT Presentation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grpSp>
        <p:nvGrpSpPr>
          <p:cNvPr id="13" name="Group 18">
            <a:extLst>
              <a:ext uri="{FF2B5EF4-FFF2-40B4-BE49-F238E27FC236}">
                <a16:creationId xmlns:a16="http://schemas.microsoft.com/office/drawing/2014/main" xmlns="" id="{853E56A8-2F28-44AC-BE91-BAA9341BC950}"/>
              </a:ext>
            </a:extLst>
          </p:cNvPr>
          <p:cNvGrpSpPr/>
          <p:nvPr/>
        </p:nvGrpSpPr>
        <p:grpSpPr>
          <a:xfrm>
            <a:off x="6687038" y="4743634"/>
            <a:ext cx="4869421" cy="1560369"/>
            <a:chOff x="4822352" y="1916832"/>
            <a:chExt cx="3422056" cy="1560369"/>
          </a:xfrm>
        </p:grpSpPr>
        <p:sp>
          <p:nvSpPr>
            <p:cNvPr id="14" name="Text Placeholder 10">
              <a:extLst>
                <a:ext uri="{FF2B5EF4-FFF2-40B4-BE49-F238E27FC236}">
                  <a16:creationId xmlns:a16="http://schemas.microsoft.com/office/drawing/2014/main" xmlns="" id="{03A8D866-67CC-4E0D-AA57-EFE393E7C636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rgbClr val="FFFF00"/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49907737-4268-4182-A84A-020F3E56082C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     </a:t>
              </a:r>
            </a:p>
          </p:txBody>
        </p: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836" y="2413579"/>
            <a:ext cx="2297747" cy="206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622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BB76FB85-1F01-44D7-AF6F-A9314F90F2D1}"/>
              </a:ext>
            </a:extLst>
          </p:cNvPr>
          <p:cNvSpPr/>
          <p:nvPr/>
        </p:nvSpPr>
        <p:spPr>
          <a:xfrm flipH="1">
            <a:off x="3966178" y="1829298"/>
            <a:ext cx="5338140" cy="902054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DEEA57E2-AC90-4018-9F9A-ACDFAABBD86D}"/>
              </a:ext>
            </a:extLst>
          </p:cNvPr>
          <p:cNvSpPr/>
          <p:nvPr/>
        </p:nvSpPr>
        <p:spPr>
          <a:xfrm flipH="1">
            <a:off x="8514197" y="1938324"/>
            <a:ext cx="684000" cy="68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accent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40902642-73CE-42B0-85DA-F4A237092DF2}"/>
              </a:ext>
            </a:extLst>
          </p:cNvPr>
          <p:cNvGrpSpPr/>
          <p:nvPr/>
        </p:nvGrpSpPr>
        <p:grpSpPr>
          <a:xfrm flipH="1">
            <a:off x="4065705" y="1940981"/>
            <a:ext cx="4331217" cy="678692"/>
            <a:chOff x="803640" y="3362835"/>
            <a:chExt cx="2059657" cy="67869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671C6B7A-DA03-4D0E-9D48-54366BE8BBC4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E2B53B4F-6975-4D18-A86C-37CE9EC470D2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7357605-2E55-4E0D-A732-B394DEC64755}"/>
              </a:ext>
            </a:extLst>
          </p:cNvPr>
          <p:cNvSpPr txBox="1"/>
          <p:nvPr/>
        </p:nvSpPr>
        <p:spPr>
          <a:xfrm flipH="1">
            <a:off x="8621196" y="2080269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8578299-1769-4B3E-B0CB-AC52ECD402F8}"/>
              </a:ext>
            </a:extLst>
          </p:cNvPr>
          <p:cNvSpPr/>
          <p:nvPr/>
        </p:nvSpPr>
        <p:spPr>
          <a:xfrm flipH="1">
            <a:off x="2869064" y="2905450"/>
            <a:ext cx="5338140" cy="902054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AEDF56B-6F86-47BD-B220-E8993595DE6D}"/>
              </a:ext>
            </a:extLst>
          </p:cNvPr>
          <p:cNvSpPr/>
          <p:nvPr/>
        </p:nvSpPr>
        <p:spPr>
          <a:xfrm flipH="1">
            <a:off x="7417084" y="3014477"/>
            <a:ext cx="684000" cy="68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B5162E1C-FEB6-434A-8584-737763ECF27D}"/>
              </a:ext>
            </a:extLst>
          </p:cNvPr>
          <p:cNvGrpSpPr/>
          <p:nvPr/>
        </p:nvGrpSpPr>
        <p:grpSpPr>
          <a:xfrm flipH="1">
            <a:off x="2971386" y="3017134"/>
            <a:ext cx="4331217" cy="678692"/>
            <a:chOff x="803640" y="3362835"/>
            <a:chExt cx="2059657" cy="67869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7C3DD893-67FB-44A1-B76F-6A140639FFAD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B782346B-CAB7-4009-B5B6-AA03A1624473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586ECC4-E163-430A-A688-E5B25BD6D18E}"/>
              </a:ext>
            </a:extLst>
          </p:cNvPr>
          <p:cNvSpPr txBox="1"/>
          <p:nvPr/>
        </p:nvSpPr>
        <p:spPr>
          <a:xfrm flipH="1">
            <a:off x="7524083" y="3156422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502837E-E1DA-4816-8A64-D2E662148CE3}"/>
              </a:ext>
            </a:extLst>
          </p:cNvPr>
          <p:cNvSpPr/>
          <p:nvPr/>
        </p:nvSpPr>
        <p:spPr>
          <a:xfrm flipH="1">
            <a:off x="695199" y="5057758"/>
            <a:ext cx="5326161" cy="90205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220C390-6068-4CC6-8572-85C89A6F00EC}"/>
              </a:ext>
            </a:extLst>
          </p:cNvPr>
          <p:cNvSpPr/>
          <p:nvPr/>
        </p:nvSpPr>
        <p:spPr>
          <a:xfrm flipH="1">
            <a:off x="5231240" y="5166784"/>
            <a:ext cx="684000" cy="6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CFFEA11B-4CF0-41D8-AA4E-F557508A42AD}"/>
              </a:ext>
            </a:extLst>
          </p:cNvPr>
          <p:cNvGrpSpPr/>
          <p:nvPr/>
        </p:nvGrpSpPr>
        <p:grpSpPr>
          <a:xfrm flipH="1">
            <a:off x="782747" y="5169441"/>
            <a:ext cx="4331217" cy="678692"/>
            <a:chOff x="803640" y="3362835"/>
            <a:chExt cx="2059657" cy="678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86B29402-B5DA-4833-ADC8-08AE2691E0B3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277D9E60-F086-4C2B-84A4-31BC7C7710A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319BA812-A995-47FC-A85F-DA014D247A0D}"/>
              </a:ext>
            </a:extLst>
          </p:cNvPr>
          <p:cNvSpPr txBox="1"/>
          <p:nvPr/>
        </p:nvSpPr>
        <p:spPr>
          <a:xfrm flipH="1">
            <a:off x="5338239" y="5308729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170E82BD-47B7-4B3B-8141-39DCFC5B89FE}"/>
              </a:ext>
            </a:extLst>
          </p:cNvPr>
          <p:cNvSpPr/>
          <p:nvPr/>
        </p:nvSpPr>
        <p:spPr>
          <a:xfrm flipH="1">
            <a:off x="1783929" y="3981604"/>
            <a:ext cx="5326161" cy="90205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65E27835-090A-4941-8FAF-5E63524B31B5}"/>
              </a:ext>
            </a:extLst>
          </p:cNvPr>
          <p:cNvSpPr/>
          <p:nvPr/>
        </p:nvSpPr>
        <p:spPr>
          <a:xfrm flipH="1">
            <a:off x="6319970" y="4090630"/>
            <a:ext cx="684000" cy="68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A1476DC5-C1DF-47D8-8FF0-F43FF898AAF3}"/>
              </a:ext>
            </a:extLst>
          </p:cNvPr>
          <p:cNvGrpSpPr/>
          <p:nvPr/>
        </p:nvGrpSpPr>
        <p:grpSpPr>
          <a:xfrm flipH="1">
            <a:off x="1877067" y="4093287"/>
            <a:ext cx="4331217" cy="678692"/>
            <a:chOff x="803640" y="3362835"/>
            <a:chExt cx="2059657" cy="67869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845229F4-2560-4D64-A642-52C7004E8D1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4AB2FDB4-600A-4A9A-932B-B802ABFA7C5E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EB4AC720-320E-405F-A2F1-689BBC7F3B52}"/>
              </a:ext>
            </a:extLst>
          </p:cNvPr>
          <p:cNvSpPr txBox="1"/>
          <p:nvPr/>
        </p:nvSpPr>
        <p:spPr>
          <a:xfrm flipH="1">
            <a:off x="6426969" y="4232575"/>
            <a:ext cx="444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7EA73E01-FAA9-4F37-9970-51457036DD7A}"/>
              </a:ext>
            </a:extLst>
          </p:cNvPr>
          <p:cNvCxnSpPr>
            <a:cxnSpLocks/>
          </p:cNvCxnSpPr>
          <p:nvPr/>
        </p:nvCxnSpPr>
        <p:spPr>
          <a:xfrm flipV="1">
            <a:off x="5824088" y="1868212"/>
            <a:ext cx="4906749" cy="4746598"/>
          </a:xfrm>
          <a:prstGeom prst="line">
            <a:avLst/>
          </a:prstGeom>
          <a:ln w="38100"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xmlns="" id="{D15349C1-32AA-4685-AC44-A42282827D8E}"/>
              </a:ext>
            </a:extLst>
          </p:cNvPr>
          <p:cNvSpPr/>
          <p:nvPr/>
        </p:nvSpPr>
        <p:spPr>
          <a:xfrm rot="2700000" flipH="1">
            <a:off x="10642956" y="1677956"/>
            <a:ext cx="286380" cy="246879"/>
          </a:xfrm>
          <a:prstGeom prst="triangle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cxnSp>
        <p:nvCxnSpPr>
          <p:cNvPr id="29" name="Elbow Connector 50">
            <a:extLst>
              <a:ext uri="{FF2B5EF4-FFF2-40B4-BE49-F238E27FC236}">
                <a16:creationId xmlns:a16="http://schemas.microsoft.com/office/drawing/2014/main" xmlns="" id="{2ACA1052-4769-4D3B-ABCE-87D289C34B88}"/>
              </a:ext>
            </a:extLst>
          </p:cNvPr>
          <p:cNvCxnSpPr>
            <a:stCxn id="33" idx="2"/>
            <a:endCxn id="32" idx="4"/>
          </p:cNvCxnSpPr>
          <p:nvPr/>
        </p:nvCxnSpPr>
        <p:spPr>
          <a:xfrm rot="10800000" flipH="1">
            <a:off x="9281613" y="2391912"/>
            <a:ext cx="1011488" cy="980980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51">
            <a:extLst>
              <a:ext uri="{FF2B5EF4-FFF2-40B4-BE49-F238E27FC236}">
                <a16:creationId xmlns:a16="http://schemas.microsoft.com/office/drawing/2014/main" xmlns="" id="{9FDD6D21-592E-471B-A447-B66EC8A7CB09}"/>
              </a:ext>
            </a:extLst>
          </p:cNvPr>
          <p:cNvCxnSpPr>
            <a:stCxn id="34" idx="2"/>
            <a:endCxn id="33" idx="4"/>
          </p:cNvCxnSpPr>
          <p:nvPr/>
        </p:nvCxnSpPr>
        <p:spPr>
          <a:xfrm rot="10800000" flipH="1">
            <a:off x="8158537" y="3484479"/>
            <a:ext cx="1011488" cy="980980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52">
            <a:extLst>
              <a:ext uri="{FF2B5EF4-FFF2-40B4-BE49-F238E27FC236}">
                <a16:creationId xmlns:a16="http://schemas.microsoft.com/office/drawing/2014/main" xmlns="" id="{03E7D306-9C0D-4BF2-A134-F3C774D0B7A5}"/>
              </a:ext>
            </a:extLst>
          </p:cNvPr>
          <p:cNvCxnSpPr>
            <a:stCxn id="35" idx="2"/>
            <a:endCxn id="34" idx="4"/>
          </p:cNvCxnSpPr>
          <p:nvPr/>
        </p:nvCxnSpPr>
        <p:spPr>
          <a:xfrm rot="10800000" flipH="1">
            <a:off x="7035461" y="4577048"/>
            <a:ext cx="1011488" cy="980979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28613A00-F59A-44E1-B167-6382C0965278}"/>
              </a:ext>
            </a:extLst>
          </p:cNvPr>
          <p:cNvSpPr/>
          <p:nvPr/>
        </p:nvSpPr>
        <p:spPr>
          <a:xfrm flipH="1">
            <a:off x="10181513" y="2168738"/>
            <a:ext cx="223175" cy="2231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xmlns="" id="{38D70D9D-209A-4E00-A716-8C965330CD13}"/>
              </a:ext>
            </a:extLst>
          </p:cNvPr>
          <p:cNvSpPr/>
          <p:nvPr/>
        </p:nvSpPr>
        <p:spPr>
          <a:xfrm flipH="1">
            <a:off x="9058437" y="3261305"/>
            <a:ext cx="223175" cy="2231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36A3831E-CF34-4B08-AE95-923188386768}"/>
              </a:ext>
            </a:extLst>
          </p:cNvPr>
          <p:cNvSpPr/>
          <p:nvPr/>
        </p:nvSpPr>
        <p:spPr>
          <a:xfrm flipH="1">
            <a:off x="7935361" y="4353872"/>
            <a:ext cx="223175" cy="2231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11729D13-7C2C-477A-B37C-66BC12CCD337}"/>
              </a:ext>
            </a:extLst>
          </p:cNvPr>
          <p:cNvSpPr/>
          <p:nvPr/>
        </p:nvSpPr>
        <p:spPr>
          <a:xfrm flipH="1">
            <a:off x="6812285" y="5446438"/>
            <a:ext cx="223175" cy="2231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xmlns="" id="{2A20F341-B64F-458C-B5F9-7A45EE03531A}"/>
              </a:ext>
            </a:extLst>
          </p:cNvPr>
          <p:cNvSpPr/>
          <p:nvPr/>
        </p:nvSpPr>
        <p:spPr>
          <a:xfrm flipH="1">
            <a:off x="10263653" y="3192215"/>
            <a:ext cx="667399" cy="66739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xmlns="" id="{A45BF3EE-46EB-40A5-9FAA-0434A0BB9FCA}"/>
              </a:ext>
            </a:extLst>
          </p:cNvPr>
          <p:cNvSpPr/>
          <p:nvPr/>
        </p:nvSpPr>
        <p:spPr>
          <a:xfrm flipH="1">
            <a:off x="9135715" y="4290074"/>
            <a:ext cx="694095" cy="6673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14B3D8B9-FC02-4E08-90B5-D122F1F8D50F}"/>
              </a:ext>
            </a:extLst>
          </p:cNvPr>
          <p:cNvSpPr/>
          <p:nvPr/>
        </p:nvSpPr>
        <p:spPr>
          <a:xfrm flipH="1">
            <a:off x="8007778" y="5387933"/>
            <a:ext cx="694095" cy="66739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Rectangle 9">
            <a:extLst>
              <a:ext uri="{FF2B5EF4-FFF2-40B4-BE49-F238E27FC236}">
                <a16:creationId xmlns:a16="http://schemas.microsoft.com/office/drawing/2014/main" xmlns="" id="{B874B223-0769-4493-8279-ADCAD1936CBE}"/>
              </a:ext>
            </a:extLst>
          </p:cNvPr>
          <p:cNvSpPr/>
          <p:nvPr/>
        </p:nvSpPr>
        <p:spPr>
          <a:xfrm flipH="1">
            <a:off x="10425059" y="336058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ectangle 16">
            <a:extLst>
              <a:ext uri="{FF2B5EF4-FFF2-40B4-BE49-F238E27FC236}">
                <a16:creationId xmlns:a16="http://schemas.microsoft.com/office/drawing/2014/main" xmlns="" id="{EA9A5774-2EFD-4D7B-8091-72991A972C47}"/>
              </a:ext>
            </a:extLst>
          </p:cNvPr>
          <p:cNvSpPr/>
          <p:nvPr/>
        </p:nvSpPr>
        <p:spPr>
          <a:xfrm flipH="1">
            <a:off x="9284999" y="4503175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자유형 151">
            <a:extLst>
              <a:ext uri="{FF2B5EF4-FFF2-40B4-BE49-F238E27FC236}">
                <a16:creationId xmlns:a16="http://schemas.microsoft.com/office/drawing/2014/main" xmlns="" id="{9A020883-0BEE-41BA-AD7B-1BEC82D62678}"/>
              </a:ext>
            </a:extLst>
          </p:cNvPr>
          <p:cNvSpPr/>
          <p:nvPr/>
        </p:nvSpPr>
        <p:spPr>
          <a:xfrm flipH="1">
            <a:off x="8176579" y="5527937"/>
            <a:ext cx="369092" cy="387388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3" name="Imagen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63" y="445812"/>
            <a:ext cx="2565611" cy="256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20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12C9C674-A237-4649-863F-A32BEF378206}"/>
              </a:ext>
            </a:extLst>
          </p:cNvPr>
          <p:cNvCxnSpPr>
            <a:cxnSpLocks/>
          </p:cNvCxnSpPr>
          <p:nvPr/>
        </p:nvCxnSpPr>
        <p:spPr>
          <a:xfrm>
            <a:off x="2705100" y="469458"/>
            <a:ext cx="90392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EB80ED55-B6C9-4AE0-970C-AF4E8A5E9E1C}"/>
              </a:ext>
            </a:extLst>
          </p:cNvPr>
          <p:cNvCxnSpPr>
            <a:cxnSpLocks/>
          </p:cNvCxnSpPr>
          <p:nvPr/>
        </p:nvCxnSpPr>
        <p:spPr>
          <a:xfrm flipV="1">
            <a:off x="11744325" y="469458"/>
            <a:ext cx="0" cy="5919084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585F4E0B-D826-4100-8493-837644C8E5D7}"/>
              </a:ext>
            </a:extLst>
          </p:cNvPr>
          <p:cNvCxnSpPr>
            <a:cxnSpLocks/>
          </p:cNvCxnSpPr>
          <p:nvPr/>
        </p:nvCxnSpPr>
        <p:spPr>
          <a:xfrm flipV="1">
            <a:off x="2943225" y="6376284"/>
            <a:ext cx="8801100" cy="1225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21373981-7954-4933-9C31-3BE0A5BB44BA}"/>
              </a:ext>
            </a:extLst>
          </p:cNvPr>
          <p:cNvCxnSpPr>
            <a:cxnSpLocks/>
          </p:cNvCxnSpPr>
          <p:nvPr/>
        </p:nvCxnSpPr>
        <p:spPr>
          <a:xfrm>
            <a:off x="0" y="6376284"/>
            <a:ext cx="223837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D6D80DC7-D2D4-4AB8-8F07-76D28E3F5423}"/>
              </a:ext>
            </a:extLst>
          </p:cNvPr>
          <p:cNvGrpSpPr/>
          <p:nvPr/>
        </p:nvGrpSpPr>
        <p:grpSpPr>
          <a:xfrm>
            <a:off x="4320780" y="1123439"/>
            <a:ext cx="3861193" cy="4611122"/>
            <a:chOff x="4406505" y="1014865"/>
            <a:chExt cx="3861193" cy="461112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6BC571B8-AC92-4227-8EC8-98BA726E6410}"/>
                </a:ext>
              </a:extLst>
            </p:cNvPr>
            <p:cNvSpPr txBox="1"/>
            <p:nvPr/>
          </p:nvSpPr>
          <p:spPr>
            <a:xfrm>
              <a:off x="4406506" y="1471003"/>
              <a:ext cx="3861192" cy="4154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Get a modern PowerPoint  Presentation that is beautifully designed. Easy to change colors, photos and Text.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24390EE0-AD0C-4D2B-B31E-49CD2CD8ACB3}"/>
                </a:ext>
              </a:extLst>
            </p:cNvPr>
            <p:cNvSpPr txBox="1"/>
            <p:nvPr/>
          </p:nvSpPr>
          <p:spPr>
            <a:xfrm>
              <a:off x="4406505" y="1014865"/>
              <a:ext cx="38611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accent1"/>
                  </a:solidFill>
                  <a:cs typeface="Arial" pitchFamily="34" charset="0"/>
                </a:rPr>
                <a:t>Easy to change colors.</a:t>
              </a:r>
              <a:endParaRPr lang="ko-KR" altLang="en-US" sz="2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5283CC4C-21F7-4DE4-A28E-A39A2C2AFFB7}"/>
              </a:ext>
            </a:extLst>
          </p:cNvPr>
          <p:cNvSpPr txBox="1"/>
          <p:nvPr/>
        </p:nvSpPr>
        <p:spPr>
          <a:xfrm>
            <a:off x="8384806" y="3980235"/>
            <a:ext cx="30138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Column</a:t>
            </a:r>
          </a:p>
          <a:p>
            <a:pPr algn="r"/>
            <a:r>
              <a:rPr lang="en-US" altLang="ko-KR" sz="3600" b="1" dirty="0" err="1">
                <a:solidFill>
                  <a:schemeClr val="accent5"/>
                </a:solidFill>
                <a:latin typeface="+mj-lt"/>
                <a:cs typeface="Arial" pitchFamily="34" charset="0"/>
              </a:rPr>
              <a:t>Powerpoint</a:t>
            </a:r>
            <a:r>
              <a:rPr lang="en-US" altLang="ko-KR" sz="3600" b="1" dirty="0">
                <a:solidFill>
                  <a:schemeClr val="accent5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Presentation 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1968" y="469457"/>
            <a:ext cx="3651281" cy="337417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09" y="2041242"/>
            <a:ext cx="4157594" cy="384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86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91653BC-774F-4E49-A214-4483C744E222}"/>
              </a:ext>
            </a:extLst>
          </p:cNvPr>
          <p:cNvSpPr>
            <a:spLocks/>
          </p:cNvSpPr>
          <p:nvPr/>
        </p:nvSpPr>
        <p:spPr bwMode="auto">
          <a:xfrm rot="9000000">
            <a:off x="-1382749" y="500430"/>
            <a:ext cx="8631073" cy="5612466"/>
          </a:xfrm>
          <a:custGeom>
            <a:avLst/>
            <a:gdLst>
              <a:gd name="connsiteX0" fmla="*/ 1643332 w 8631073"/>
              <a:gd name="connsiteY0" fmla="*/ 808823 h 5612466"/>
              <a:gd name="connsiteX1" fmla="*/ 1665241 w 8631073"/>
              <a:gd name="connsiteY1" fmla="*/ 821296 h 5612466"/>
              <a:gd name="connsiteX2" fmla="*/ 1676983 w 8631073"/>
              <a:gd name="connsiteY2" fmla="*/ 817654 h 5612466"/>
              <a:gd name="connsiteX3" fmla="*/ 1678707 w 8631073"/>
              <a:gd name="connsiteY3" fmla="*/ 804703 h 5612466"/>
              <a:gd name="connsiteX4" fmla="*/ 1660857 w 8631073"/>
              <a:gd name="connsiteY4" fmla="*/ 790800 h 5612466"/>
              <a:gd name="connsiteX5" fmla="*/ 1640775 w 8631073"/>
              <a:gd name="connsiteY5" fmla="*/ 804836 h 5612466"/>
              <a:gd name="connsiteX6" fmla="*/ 3409453 w 8631073"/>
              <a:gd name="connsiteY6" fmla="*/ 4246798 h 5612466"/>
              <a:gd name="connsiteX7" fmla="*/ 3431285 w 8631073"/>
              <a:gd name="connsiteY7" fmla="*/ 4228999 h 5612466"/>
              <a:gd name="connsiteX8" fmla="*/ 3437107 w 8631073"/>
              <a:gd name="connsiteY8" fmla="*/ 4214437 h 5612466"/>
              <a:gd name="connsiteX9" fmla="*/ 3453117 w 8631073"/>
              <a:gd name="connsiteY9" fmla="*/ 4238708 h 5612466"/>
              <a:gd name="connsiteX10" fmla="*/ 3458938 w 8631073"/>
              <a:gd name="connsiteY10" fmla="*/ 4254889 h 5612466"/>
              <a:gd name="connsiteX11" fmla="*/ 3514245 w 8631073"/>
              <a:gd name="connsiteY11" fmla="*/ 4285633 h 5612466"/>
              <a:gd name="connsiteX12" fmla="*/ 3560819 w 8631073"/>
              <a:gd name="connsiteY12" fmla="*/ 4285633 h 5612466"/>
              <a:gd name="connsiteX13" fmla="*/ 3578284 w 8631073"/>
              <a:gd name="connsiteY13" fmla="*/ 4279160 h 5612466"/>
              <a:gd name="connsiteX14" fmla="*/ 3613214 w 8631073"/>
              <a:gd name="connsiteY14" fmla="*/ 4284014 h 5612466"/>
              <a:gd name="connsiteX15" fmla="*/ 3632135 w 8631073"/>
              <a:gd name="connsiteY15" fmla="*/ 4300195 h 5612466"/>
              <a:gd name="connsiteX16" fmla="*/ 3648145 w 8631073"/>
              <a:gd name="connsiteY16" fmla="*/ 4309903 h 5612466"/>
              <a:gd name="connsiteX17" fmla="*/ 3671432 w 8631073"/>
              <a:gd name="connsiteY17" fmla="*/ 4305050 h 5612466"/>
              <a:gd name="connsiteX18" fmla="*/ 3701996 w 8631073"/>
              <a:gd name="connsiteY18" fmla="*/ 4269452 h 5612466"/>
              <a:gd name="connsiteX19" fmla="*/ 3704907 w 8631073"/>
              <a:gd name="connsiteY19" fmla="*/ 4250034 h 5612466"/>
              <a:gd name="connsiteX20" fmla="*/ 3774768 w 8631073"/>
              <a:gd name="connsiteY20" fmla="*/ 4313140 h 5612466"/>
              <a:gd name="connsiteX21" fmla="*/ 3799510 w 8631073"/>
              <a:gd name="connsiteY21" fmla="*/ 4305050 h 5612466"/>
              <a:gd name="connsiteX22" fmla="*/ 3806787 w 8631073"/>
              <a:gd name="connsiteY22" fmla="*/ 4280778 h 5612466"/>
              <a:gd name="connsiteX23" fmla="*/ 3790778 w 8631073"/>
              <a:gd name="connsiteY23" fmla="*/ 4277542 h 5612466"/>
              <a:gd name="connsiteX24" fmla="*/ 3777679 w 8631073"/>
              <a:gd name="connsiteY24" fmla="*/ 4271070 h 5612466"/>
              <a:gd name="connsiteX25" fmla="*/ 3784956 w 8631073"/>
              <a:gd name="connsiteY25" fmla="*/ 4253271 h 5612466"/>
              <a:gd name="connsiteX26" fmla="*/ 3803876 w 8631073"/>
              <a:gd name="connsiteY26" fmla="*/ 4248417 h 5612466"/>
              <a:gd name="connsiteX27" fmla="*/ 3822797 w 8631073"/>
              <a:gd name="connsiteY27" fmla="*/ 4241944 h 5612466"/>
              <a:gd name="connsiteX28" fmla="*/ 3809334 w 8631073"/>
              <a:gd name="connsiteY28" fmla="*/ 4229606 h 5612466"/>
              <a:gd name="connsiteX29" fmla="*/ 3808979 w 8631073"/>
              <a:gd name="connsiteY29" fmla="*/ 4229519 h 5612466"/>
              <a:gd name="connsiteX30" fmla="*/ 3801024 w 8631073"/>
              <a:gd name="connsiteY30" fmla="*/ 4229341 h 5612466"/>
              <a:gd name="connsiteX31" fmla="*/ 3518402 w 8631073"/>
              <a:gd name="connsiteY31" fmla="*/ 4218040 h 5612466"/>
              <a:gd name="connsiteX32" fmla="*/ 3444028 w 8631073"/>
              <a:gd name="connsiteY32" fmla="*/ 4213354 h 5612466"/>
              <a:gd name="connsiteX33" fmla="*/ 3400975 w 8631073"/>
              <a:gd name="connsiteY33" fmla="*/ 4209685 h 5612466"/>
              <a:gd name="connsiteX34" fmla="*/ 3396355 w 8631073"/>
              <a:gd name="connsiteY34" fmla="*/ 4222527 h 5612466"/>
              <a:gd name="connsiteX35" fmla="*/ 3409453 w 8631073"/>
              <a:gd name="connsiteY35" fmla="*/ 4246798 h 5612466"/>
              <a:gd name="connsiteX36" fmla="*/ 3106359 w 8631073"/>
              <a:gd name="connsiteY36" fmla="*/ 4240731 h 5612466"/>
              <a:gd name="connsiteX37" fmla="*/ 3162029 w 8631073"/>
              <a:gd name="connsiteY37" fmla="*/ 4233854 h 5612466"/>
              <a:gd name="connsiteX38" fmla="*/ 3192593 w 8631073"/>
              <a:gd name="connsiteY38" fmla="*/ 4227381 h 5612466"/>
              <a:gd name="connsiteX39" fmla="*/ 3202781 w 8631073"/>
              <a:gd name="connsiteY39" fmla="*/ 4237090 h 5612466"/>
              <a:gd name="connsiteX40" fmla="*/ 3221702 w 8631073"/>
              <a:gd name="connsiteY40" fmla="*/ 4251653 h 5612466"/>
              <a:gd name="connsiteX41" fmla="*/ 3294474 w 8631073"/>
              <a:gd name="connsiteY41" fmla="*/ 4243562 h 5612466"/>
              <a:gd name="connsiteX42" fmla="*/ 3350872 w 8631073"/>
              <a:gd name="connsiteY42" fmla="*/ 4236079 h 5612466"/>
              <a:gd name="connsiteX43" fmla="*/ 3391944 w 8631073"/>
              <a:gd name="connsiteY43" fmla="*/ 4208915 h 5612466"/>
              <a:gd name="connsiteX44" fmla="*/ 3369654 w 8631073"/>
              <a:gd name="connsiteY44" fmla="*/ 4207015 h 5612466"/>
              <a:gd name="connsiteX45" fmla="*/ 3058806 w 8631073"/>
              <a:gd name="connsiteY45" fmla="*/ 4179621 h 5612466"/>
              <a:gd name="connsiteX46" fmla="*/ 3065971 w 8631073"/>
              <a:gd name="connsiteY46" fmla="*/ 4196638 h 5612466"/>
              <a:gd name="connsiteX47" fmla="*/ 3106359 w 8631073"/>
              <a:gd name="connsiteY47" fmla="*/ 4240731 h 5612466"/>
              <a:gd name="connsiteX48" fmla="*/ 2089373 w 8631073"/>
              <a:gd name="connsiteY48" fmla="*/ 5177200 h 5612466"/>
              <a:gd name="connsiteX49" fmla="*/ 2087917 w 8631073"/>
              <a:gd name="connsiteY49" fmla="*/ 5173964 h 5612466"/>
              <a:gd name="connsiteX50" fmla="*/ 2089373 w 8631073"/>
              <a:gd name="connsiteY50" fmla="*/ 5130275 h 5612466"/>
              <a:gd name="connsiteX51" fmla="*/ 2085006 w 8631073"/>
              <a:gd name="connsiteY51" fmla="*/ 5122185 h 5612466"/>
              <a:gd name="connsiteX52" fmla="*/ 2031155 w 8631073"/>
              <a:gd name="connsiteY52" fmla="*/ 5102768 h 5612466"/>
              <a:gd name="connsiteX53" fmla="*/ 2007868 w 8631073"/>
              <a:gd name="connsiteY53" fmla="*/ 5089823 h 5612466"/>
              <a:gd name="connsiteX54" fmla="*/ 2007868 w 8631073"/>
              <a:gd name="connsiteY54" fmla="*/ 5065552 h 5612466"/>
              <a:gd name="connsiteX55" fmla="*/ 2045710 w 8631073"/>
              <a:gd name="connsiteY55" fmla="*/ 5050989 h 5612466"/>
              <a:gd name="connsiteX56" fmla="*/ 2082096 w 8631073"/>
              <a:gd name="connsiteY56" fmla="*/ 5070406 h 5612466"/>
              <a:gd name="connsiteX57" fmla="*/ 2115570 w 8631073"/>
              <a:gd name="connsiteY57" fmla="*/ 5088205 h 5612466"/>
              <a:gd name="connsiteX58" fmla="*/ 2151956 w 8631073"/>
              <a:gd name="connsiteY58" fmla="*/ 5093059 h 5612466"/>
              <a:gd name="connsiteX59" fmla="*/ 2188342 w 8631073"/>
              <a:gd name="connsiteY59" fmla="*/ 5083351 h 5612466"/>
              <a:gd name="connsiteX60" fmla="*/ 2264025 w 8631073"/>
              <a:gd name="connsiteY60" fmla="*/ 5107622 h 5612466"/>
              <a:gd name="connsiteX61" fmla="*/ 2326609 w 8631073"/>
              <a:gd name="connsiteY61" fmla="*/ 5099532 h 5612466"/>
              <a:gd name="connsiteX62" fmla="*/ 2351351 w 8631073"/>
              <a:gd name="connsiteY62" fmla="*/ 5102768 h 5612466"/>
              <a:gd name="connsiteX63" fmla="*/ 2495439 w 8631073"/>
              <a:gd name="connsiteY63" fmla="*/ 5143220 h 5612466"/>
              <a:gd name="connsiteX64" fmla="*/ 2518726 w 8631073"/>
              <a:gd name="connsiteY64" fmla="*/ 5144838 h 5612466"/>
              <a:gd name="connsiteX65" fmla="*/ 2534736 w 8631073"/>
              <a:gd name="connsiteY65" fmla="*/ 5149692 h 5612466"/>
              <a:gd name="connsiteX66" fmla="*/ 2534736 w 8631073"/>
              <a:gd name="connsiteY66" fmla="*/ 5130275 h 5612466"/>
              <a:gd name="connsiteX67" fmla="*/ 2543469 w 8631073"/>
              <a:gd name="connsiteY67" fmla="*/ 5117331 h 5612466"/>
              <a:gd name="connsiteX68" fmla="*/ 2569667 w 8631073"/>
              <a:gd name="connsiteY68" fmla="*/ 5122185 h 5612466"/>
              <a:gd name="connsiteX69" fmla="*/ 2624973 w 8631073"/>
              <a:gd name="connsiteY69" fmla="*/ 5131893 h 5612466"/>
              <a:gd name="connsiteX70" fmla="*/ 2630795 w 8631073"/>
              <a:gd name="connsiteY70" fmla="*/ 5138366 h 5612466"/>
              <a:gd name="connsiteX71" fmla="*/ 2656993 w 8631073"/>
              <a:gd name="connsiteY71" fmla="*/ 5156165 h 5612466"/>
              <a:gd name="connsiteX72" fmla="*/ 2786527 w 8631073"/>
              <a:gd name="connsiteY72" fmla="*/ 5178818 h 5612466"/>
              <a:gd name="connsiteX73" fmla="*/ 2798170 w 8631073"/>
              <a:gd name="connsiteY73" fmla="*/ 5178818 h 5612466"/>
              <a:gd name="connsiteX74" fmla="*/ 2827279 w 8631073"/>
              <a:gd name="connsiteY74" fmla="*/ 5191763 h 5612466"/>
              <a:gd name="connsiteX75" fmla="*/ 2856388 w 8631073"/>
              <a:gd name="connsiteY75" fmla="*/ 5196617 h 5612466"/>
              <a:gd name="connsiteX76" fmla="*/ 2872398 w 8631073"/>
              <a:gd name="connsiteY76" fmla="*/ 5180436 h 5612466"/>
              <a:gd name="connsiteX77" fmla="*/ 2894229 w 8631073"/>
              <a:gd name="connsiteY77" fmla="*/ 5199853 h 5612466"/>
              <a:gd name="connsiteX78" fmla="*/ 2927704 w 8631073"/>
              <a:gd name="connsiteY78" fmla="*/ 5201471 h 5612466"/>
              <a:gd name="connsiteX79" fmla="*/ 2977189 w 8631073"/>
              <a:gd name="connsiteY79" fmla="*/ 5161019 h 5612466"/>
              <a:gd name="connsiteX80" fmla="*/ 2978644 w 8631073"/>
              <a:gd name="connsiteY80" fmla="*/ 5159401 h 5612466"/>
              <a:gd name="connsiteX81" fmla="*/ 3003387 w 8631073"/>
              <a:gd name="connsiteY81" fmla="*/ 5143220 h 5612466"/>
              <a:gd name="connsiteX82" fmla="*/ 3196960 w 8631073"/>
              <a:gd name="connsiteY82" fmla="*/ 5178818 h 5612466"/>
              <a:gd name="connsiteX83" fmla="*/ 3320672 w 8631073"/>
              <a:gd name="connsiteY83" fmla="*/ 5194999 h 5612466"/>
              <a:gd name="connsiteX84" fmla="*/ 3464760 w 8631073"/>
              <a:gd name="connsiteY84" fmla="*/ 5232215 h 5612466"/>
              <a:gd name="connsiteX85" fmla="*/ 3572462 w 8631073"/>
              <a:gd name="connsiteY85" fmla="*/ 5233833 h 5612466"/>
              <a:gd name="connsiteX86" fmla="*/ 3614670 w 8631073"/>
              <a:gd name="connsiteY86" fmla="*/ 5238687 h 5612466"/>
              <a:gd name="connsiteX87" fmla="*/ 3704907 w 8631073"/>
              <a:gd name="connsiteY87" fmla="*/ 5258104 h 5612466"/>
              <a:gd name="connsiteX88" fmla="*/ 3789322 w 8631073"/>
              <a:gd name="connsiteY88" fmla="*/ 5264576 h 5612466"/>
              <a:gd name="connsiteX89" fmla="*/ 3917400 w 8631073"/>
              <a:gd name="connsiteY89" fmla="*/ 5279139 h 5612466"/>
              <a:gd name="connsiteX90" fmla="*/ 3997449 w 8631073"/>
              <a:gd name="connsiteY90" fmla="*/ 5285612 h 5612466"/>
              <a:gd name="connsiteX91" fmla="*/ 4170646 w 8631073"/>
              <a:gd name="connsiteY91" fmla="*/ 5301793 h 5612466"/>
              <a:gd name="connsiteX92" fmla="*/ 4343843 w 8631073"/>
              <a:gd name="connsiteY92" fmla="*/ 5306647 h 5612466"/>
              <a:gd name="connsiteX93" fmla="*/ 4461734 w 8631073"/>
              <a:gd name="connsiteY93" fmla="*/ 5314737 h 5612466"/>
              <a:gd name="connsiteX94" fmla="*/ 4646574 w 8631073"/>
              <a:gd name="connsiteY94" fmla="*/ 5314737 h 5612466"/>
              <a:gd name="connsiteX95" fmla="*/ 4739722 w 8631073"/>
              <a:gd name="connsiteY95" fmla="*/ 5321210 h 5612466"/>
              <a:gd name="connsiteX96" fmla="*/ 4850335 w 8631073"/>
              <a:gd name="connsiteY96" fmla="*/ 5314737 h 5612466"/>
              <a:gd name="connsiteX97" fmla="*/ 4918741 w 8631073"/>
              <a:gd name="connsiteY97" fmla="*/ 5314737 h 5612466"/>
              <a:gd name="connsiteX98" fmla="*/ 4991512 w 8631073"/>
              <a:gd name="connsiteY98" fmla="*/ 5317973 h 5612466"/>
              <a:gd name="connsiteX99" fmla="*/ 5081749 w 8631073"/>
              <a:gd name="connsiteY99" fmla="*/ 5305029 h 5612466"/>
              <a:gd name="connsiteX100" fmla="*/ 5205462 w 8631073"/>
              <a:gd name="connsiteY100" fmla="*/ 5296937 h 5612466"/>
              <a:gd name="connsiteX101" fmla="*/ 5371381 w 8631073"/>
              <a:gd name="connsiteY101" fmla="*/ 5282375 h 5612466"/>
              <a:gd name="connsiteX102" fmla="*/ 5468896 w 8631073"/>
              <a:gd name="connsiteY102" fmla="*/ 5274285 h 5612466"/>
              <a:gd name="connsiteX103" fmla="*/ 5620261 w 8631073"/>
              <a:gd name="connsiteY103" fmla="*/ 5271048 h 5612466"/>
              <a:gd name="connsiteX104" fmla="*/ 5630449 w 8631073"/>
              <a:gd name="connsiteY104" fmla="*/ 5261340 h 5612466"/>
              <a:gd name="connsiteX105" fmla="*/ 5615895 w 8631073"/>
              <a:gd name="connsiteY105" fmla="*/ 5243541 h 5612466"/>
              <a:gd name="connsiteX106" fmla="*/ 5585330 w 8631073"/>
              <a:gd name="connsiteY106" fmla="*/ 5245160 h 5612466"/>
              <a:gd name="connsiteX107" fmla="*/ 4928929 w 8631073"/>
              <a:gd name="connsiteY107" fmla="*/ 5264577 h 5612466"/>
              <a:gd name="connsiteX108" fmla="*/ 4326378 w 8631073"/>
              <a:gd name="connsiteY108" fmla="*/ 5256486 h 5612466"/>
              <a:gd name="connsiteX109" fmla="*/ 3940687 w 8631073"/>
              <a:gd name="connsiteY109" fmla="*/ 5227361 h 5612466"/>
              <a:gd name="connsiteX110" fmla="*/ 3604482 w 8631073"/>
              <a:gd name="connsiteY110" fmla="*/ 5186908 h 5612466"/>
              <a:gd name="connsiteX111" fmla="*/ 3194049 w 8631073"/>
              <a:gd name="connsiteY111" fmla="*/ 5104386 h 5612466"/>
              <a:gd name="connsiteX112" fmla="*/ 3063060 w 8631073"/>
              <a:gd name="connsiteY112" fmla="*/ 5081732 h 5612466"/>
              <a:gd name="connsiteX113" fmla="*/ 2926249 w 8631073"/>
              <a:gd name="connsiteY113" fmla="*/ 5042898 h 5612466"/>
              <a:gd name="connsiteX114" fmla="*/ 2869487 w 8631073"/>
              <a:gd name="connsiteY114" fmla="*/ 5034808 h 5612466"/>
              <a:gd name="connsiteX115" fmla="*/ 2828734 w 8631073"/>
              <a:gd name="connsiteY115" fmla="*/ 5034808 h 5612466"/>
              <a:gd name="connsiteX116" fmla="*/ 2761784 w 8631073"/>
              <a:gd name="connsiteY116" fmla="*/ 5026718 h 5612466"/>
              <a:gd name="connsiteX117" fmla="*/ 2713755 w 8631073"/>
              <a:gd name="connsiteY117" fmla="*/ 5007300 h 5612466"/>
              <a:gd name="connsiteX118" fmla="*/ 2696290 w 8631073"/>
              <a:gd name="connsiteY118" fmla="*/ 5002446 h 5612466"/>
              <a:gd name="connsiteX119" fmla="*/ 2662815 w 8631073"/>
              <a:gd name="connsiteY119" fmla="*/ 5004064 h 5612466"/>
              <a:gd name="connsiteX120" fmla="*/ 2553657 w 8631073"/>
              <a:gd name="connsiteY120" fmla="*/ 4971703 h 5612466"/>
              <a:gd name="connsiteX121" fmla="*/ 2518726 w 8631073"/>
              <a:gd name="connsiteY121" fmla="*/ 4970084 h 5612466"/>
              <a:gd name="connsiteX122" fmla="*/ 2470697 w 8631073"/>
              <a:gd name="connsiteY122" fmla="*/ 4955522 h 5612466"/>
              <a:gd name="connsiteX123" fmla="*/ 2448865 w 8631073"/>
              <a:gd name="connsiteY123" fmla="*/ 4939341 h 5612466"/>
              <a:gd name="connsiteX124" fmla="*/ 2362995 w 8631073"/>
              <a:gd name="connsiteY124" fmla="*/ 4915069 h 5612466"/>
              <a:gd name="connsiteX125" fmla="*/ 2287312 w 8631073"/>
              <a:gd name="connsiteY125" fmla="*/ 4902125 h 5612466"/>
              <a:gd name="connsiteX126" fmla="*/ 2266936 w 8631073"/>
              <a:gd name="connsiteY126" fmla="*/ 4892416 h 5612466"/>
              <a:gd name="connsiteX127" fmla="*/ 2242194 w 8631073"/>
              <a:gd name="connsiteY127" fmla="*/ 4874617 h 5612466"/>
              <a:gd name="connsiteX128" fmla="*/ 2179610 w 8631073"/>
              <a:gd name="connsiteY128" fmla="*/ 4850346 h 5612466"/>
              <a:gd name="connsiteX129" fmla="*/ 2086462 w 8631073"/>
              <a:gd name="connsiteY129" fmla="*/ 4824456 h 5612466"/>
              <a:gd name="connsiteX130" fmla="*/ 2068997 w 8631073"/>
              <a:gd name="connsiteY130" fmla="*/ 4809894 h 5612466"/>
              <a:gd name="connsiteX131" fmla="*/ 2067541 w 8631073"/>
              <a:gd name="connsiteY131" fmla="*/ 4796949 h 5612466"/>
              <a:gd name="connsiteX132" fmla="*/ 1990403 w 8631073"/>
              <a:gd name="connsiteY132" fmla="*/ 4722517 h 5612466"/>
              <a:gd name="connsiteX133" fmla="*/ 1986037 w 8631073"/>
              <a:gd name="connsiteY133" fmla="*/ 4709572 h 5612466"/>
              <a:gd name="connsiteX134" fmla="*/ 1993314 w 8631073"/>
              <a:gd name="connsiteY134" fmla="*/ 4699863 h 5612466"/>
              <a:gd name="connsiteX135" fmla="*/ 1999136 w 8631073"/>
              <a:gd name="connsiteY135" fmla="*/ 4678828 h 5612466"/>
              <a:gd name="connsiteX136" fmla="*/ 1980215 w 8631073"/>
              <a:gd name="connsiteY136" fmla="*/ 4677210 h 5612466"/>
              <a:gd name="connsiteX137" fmla="*/ 1938007 w 8631073"/>
              <a:gd name="connsiteY137" fmla="*/ 4677210 h 5612466"/>
              <a:gd name="connsiteX138" fmla="*/ 1905988 w 8631073"/>
              <a:gd name="connsiteY138" fmla="*/ 4683683 h 5612466"/>
              <a:gd name="connsiteX139" fmla="*/ 1895800 w 8631073"/>
              <a:gd name="connsiteY139" fmla="*/ 4691773 h 5612466"/>
              <a:gd name="connsiteX140" fmla="*/ 1881245 w 8631073"/>
              <a:gd name="connsiteY140" fmla="*/ 4691773 h 5612466"/>
              <a:gd name="connsiteX141" fmla="*/ 1881245 w 8631073"/>
              <a:gd name="connsiteY141" fmla="*/ 4675592 h 5612466"/>
              <a:gd name="connsiteX142" fmla="*/ 1892889 w 8631073"/>
              <a:gd name="connsiteY142" fmla="*/ 4657793 h 5612466"/>
              <a:gd name="connsiteX143" fmla="*/ 1897255 w 8631073"/>
              <a:gd name="connsiteY143" fmla="*/ 4649703 h 5612466"/>
              <a:gd name="connsiteX144" fmla="*/ 1888523 w 8631073"/>
              <a:gd name="connsiteY144" fmla="*/ 4648084 h 5612466"/>
              <a:gd name="connsiteX145" fmla="*/ 1878334 w 8631073"/>
              <a:gd name="connsiteY145" fmla="*/ 4651321 h 5612466"/>
              <a:gd name="connsiteX146" fmla="*/ 1869602 w 8631073"/>
              <a:gd name="connsiteY146" fmla="*/ 4651321 h 5612466"/>
              <a:gd name="connsiteX147" fmla="*/ 1812840 w 8631073"/>
              <a:gd name="connsiteY147" fmla="*/ 4627049 h 5612466"/>
              <a:gd name="connsiteX148" fmla="*/ 1782276 w 8631073"/>
              <a:gd name="connsiteY148" fmla="*/ 4627049 h 5612466"/>
              <a:gd name="connsiteX149" fmla="*/ 1764811 w 8631073"/>
              <a:gd name="connsiteY149" fmla="*/ 4618959 h 5612466"/>
              <a:gd name="connsiteX150" fmla="*/ 1774999 w 8631073"/>
              <a:gd name="connsiteY150" fmla="*/ 4602777 h 5612466"/>
              <a:gd name="connsiteX151" fmla="*/ 1783731 w 8631073"/>
              <a:gd name="connsiteY151" fmla="*/ 4594687 h 5612466"/>
              <a:gd name="connsiteX152" fmla="*/ 1791008 w 8631073"/>
              <a:gd name="connsiteY152" fmla="*/ 4581743 h 5612466"/>
              <a:gd name="connsiteX153" fmla="*/ 1776454 w 8631073"/>
              <a:gd name="connsiteY153" fmla="*/ 4576888 h 5612466"/>
              <a:gd name="connsiteX154" fmla="*/ 1740068 w 8631073"/>
              <a:gd name="connsiteY154" fmla="*/ 4567179 h 5612466"/>
              <a:gd name="connsiteX155" fmla="*/ 1683306 w 8631073"/>
              <a:gd name="connsiteY155" fmla="*/ 4591451 h 5612466"/>
              <a:gd name="connsiteX156" fmla="*/ 1660019 w 8631073"/>
              <a:gd name="connsiteY156" fmla="*/ 4609250 h 5612466"/>
              <a:gd name="connsiteX157" fmla="*/ 1660019 w 8631073"/>
              <a:gd name="connsiteY157" fmla="*/ 4518637 h 5612466"/>
              <a:gd name="connsiteX158" fmla="*/ 1678940 w 8631073"/>
              <a:gd name="connsiteY158" fmla="*/ 4494366 h 5612466"/>
              <a:gd name="connsiteX159" fmla="*/ 1674574 w 8631073"/>
              <a:gd name="connsiteY159" fmla="*/ 4481421 h 5612466"/>
              <a:gd name="connsiteX160" fmla="*/ 1689128 w 8631073"/>
              <a:gd name="connsiteY160" fmla="*/ 4479802 h 5612466"/>
              <a:gd name="connsiteX161" fmla="*/ 1699316 w 8631073"/>
              <a:gd name="connsiteY161" fmla="*/ 4483038 h 5612466"/>
              <a:gd name="connsiteX162" fmla="*/ 1713870 w 8631073"/>
              <a:gd name="connsiteY162" fmla="*/ 4473331 h 5612466"/>
              <a:gd name="connsiteX163" fmla="*/ 1726969 w 8631073"/>
              <a:gd name="connsiteY163" fmla="*/ 4462004 h 5612466"/>
              <a:gd name="connsiteX164" fmla="*/ 1757533 w 8631073"/>
              <a:gd name="connsiteY164" fmla="*/ 4468476 h 5612466"/>
              <a:gd name="connsiteX165" fmla="*/ 1786642 w 8631073"/>
              <a:gd name="connsiteY165" fmla="*/ 4470095 h 5612466"/>
              <a:gd name="connsiteX166" fmla="*/ 1798285 w 8631073"/>
              <a:gd name="connsiteY166" fmla="*/ 4447441 h 5612466"/>
              <a:gd name="connsiteX167" fmla="*/ 1804107 w 8631073"/>
              <a:gd name="connsiteY167" fmla="*/ 4437733 h 5612466"/>
              <a:gd name="connsiteX168" fmla="*/ 1834671 w 8631073"/>
              <a:gd name="connsiteY168" fmla="*/ 4468477 h 5612466"/>
              <a:gd name="connsiteX169" fmla="*/ 1841948 w 8631073"/>
              <a:gd name="connsiteY169" fmla="*/ 4486276 h 5612466"/>
              <a:gd name="connsiteX170" fmla="*/ 1873968 w 8631073"/>
              <a:gd name="connsiteY170" fmla="*/ 4491130 h 5612466"/>
              <a:gd name="connsiteX171" fmla="*/ 1876879 w 8631073"/>
              <a:gd name="connsiteY171" fmla="*/ 4481420 h 5612466"/>
              <a:gd name="connsiteX172" fmla="*/ 1879789 w 8631073"/>
              <a:gd name="connsiteY172" fmla="*/ 4466857 h 5612466"/>
              <a:gd name="connsiteX173" fmla="*/ 1894344 w 8631073"/>
              <a:gd name="connsiteY173" fmla="*/ 4460385 h 5612466"/>
              <a:gd name="connsiteX174" fmla="*/ 1936552 w 8631073"/>
              <a:gd name="connsiteY174" fmla="*/ 4478185 h 5612466"/>
              <a:gd name="connsiteX175" fmla="*/ 1961294 w 8631073"/>
              <a:gd name="connsiteY175" fmla="*/ 4489512 h 5612466"/>
              <a:gd name="connsiteX176" fmla="*/ 2031155 w 8631073"/>
              <a:gd name="connsiteY176" fmla="*/ 4481421 h 5612466"/>
              <a:gd name="connsiteX177" fmla="*/ 2051531 w 8631073"/>
              <a:gd name="connsiteY177" fmla="*/ 4478185 h 5612466"/>
              <a:gd name="connsiteX178" fmla="*/ 2114115 w 8631073"/>
              <a:gd name="connsiteY178" fmla="*/ 4505693 h 5612466"/>
              <a:gd name="connsiteX179" fmla="*/ 2150501 w 8631073"/>
              <a:gd name="connsiteY179" fmla="*/ 4507311 h 5612466"/>
              <a:gd name="connsiteX180" fmla="*/ 2199986 w 8631073"/>
              <a:gd name="connsiteY180" fmla="*/ 4481421 h 5612466"/>
              <a:gd name="connsiteX181" fmla="*/ 2202897 w 8631073"/>
              <a:gd name="connsiteY181" fmla="*/ 4510547 h 5612466"/>
              <a:gd name="connsiteX182" fmla="*/ 2227639 w 8631073"/>
              <a:gd name="connsiteY182" fmla="*/ 4528346 h 5612466"/>
              <a:gd name="connsiteX183" fmla="*/ 2233461 w 8631073"/>
              <a:gd name="connsiteY183" fmla="*/ 4508929 h 5612466"/>
              <a:gd name="connsiteX184" fmla="*/ 2249471 w 8631073"/>
              <a:gd name="connsiteY184" fmla="*/ 4497602 h 5612466"/>
              <a:gd name="connsiteX185" fmla="*/ 2284401 w 8631073"/>
              <a:gd name="connsiteY185" fmla="*/ 4502457 h 5612466"/>
              <a:gd name="connsiteX186" fmla="*/ 2330975 w 8631073"/>
              <a:gd name="connsiteY186" fmla="*/ 4510547 h 5612466"/>
              <a:gd name="connsiteX187" fmla="*/ 2355718 w 8631073"/>
              <a:gd name="connsiteY187" fmla="*/ 4508929 h 5612466"/>
              <a:gd name="connsiteX188" fmla="*/ 2367361 w 8631073"/>
              <a:gd name="connsiteY188" fmla="*/ 4495984 h 5612466"/>
              <a:gd name="connsiteX189" fmla="*/ 2387737 w 8631073"/>
              <a:gd name="connsiteY189" fmla="*/ 4481421 h 5612466"/>
              <a:gd name="connsiteX190" fmla="*/ 2395014 w 8631073"/>
              <a:gd name="connsiteY190" fmla="*/ 4504075 h 5612466"/>
              <a:gd name="connsiteX191" fmla="*/ 2405202 w 8631073"/>
              <a:gd name="connsiteY191" fmla="*/ 4510547 h 5612466"/>
              <a:gd name="connsiteX192" fmla="*/ 2412480 w 8631073"/>
              <a:gd name="connsiteY192" fmla="*/ 4504075 h 5612466"/>
              <a:gd name="connsiteX193" fmla="*/ 2431400 w 8631073"/>
              <a:gd name="connsiteY193" fmla="*/ 4479803 h 5612466"/>
              <a:gd name="connsiteX194" fmla="*/ 2437222 w 8631073"/>
              <a:gd name="connsiteY194" fmla="*/ 4460386 h 5612466"/>
              <a:gd name="connsiteX195" fmla="*/ 2427034 w 8631073"/>
              <a:gd name="connsiteY195" fmla="*/ 4453914 h 5612466"/>
              <a:gd name="connsiteX196" fmla="*/ 2306233 w 8631073"/>
              <a:gd name="connsiteY196" fmla="*/ 4419934 h 5612466"/>
              <a:gd name="connsiteX197" fmla="*/ 2214540 w 8631073"/>
              <a:gd name="connsiteY197" fmla="*/ 4382718 h 5612466"/>
              <a:gd name="connsiteX198" fmla="*/ 2176699 w 8631073"/>
              <a:gd name="connsiteY198" fmla="*/ 4327703 h 5612466"/>
              <a:gd name="connsiteX199" fmla="*/ 2144679 w 8631073"/>
              <a:gd name="connsiteY199" fmla="*/ 4332557 h 5612466"/>
              <a:gd name="connsiteX200" fmla="*/ 2138858 w 8631073"/>
              <a:gd name="connsiteY200" fmla="*/ 4311522 h 5612466"/>
              <a:gd name="connsiteX201" fmla="*/ 2119937 w 8631073"/>
              <a:gd name="connsiteY201" fmla="*/ 4290487 h 5612466"/>
              <a:gd name="connsiteX202" fmla="*/ 2101016 w 8631073"/>
              <a:gd name="connsiteY202" fmla="*/ 4303432 h 5612466"/>
              <a:gd name="connsiteX203" fmla="*/ 2089373 w 8631073"/>
              <a:gd name="connsiteY203" fmla="*/ 4330939 h 5612466"/>
              <a:gd name="connsiteX204" fmla="*/ 2073363 w 8631073"/>
              <a:gd name="connsiteY204" fmla="*/ 4303431 h 5612466"/>
              <a:gd name="connsiteX205" fmla="*/ 2052987 w 8631073"/>
              <a:gd name="connsiteY205" fmla="*/ 4284014 h 5612466"/>
              <a:gd name="connsiteX206" fmla="*/ 2067541 w 8631073"/>
              <a:gd name="connsiteY206" fmla="*/ 4233854 h 5612466"/>
              <a:gd name="connsiteX207" fmla="*/ 2089373 w 8631073"/>
              <a:gd name="connsiteY207" fmla="*/ 4225763 h 5612466"/>
              <a:gd name="connsiteX208" fmla="*/ 2098105 w 8631073"/>
              <a:gd name="connsiteY208" fmla="*/ 4241944 h 5612466"/>
              <a:gd name="connsiteX209" fmla="*/ 2106838 w 8631073"/>
              <a:gd name="connsiteY209" fmla="*/ 4251653 h 5612466"/>
              <a:gd name="connsiteX210" fmla="*/ 2144679 w 8631073"/>
              <a:gd name="connsiteY210" fmla="*/ 4271070 h 5612466"/>
              <a:gd name="connsiteX211" fmla="*/ 2176699 w 8631073"/>
              <a:gd name="connsiteY211" fmla="*/ 4272688 h 5612466"/>
              <a:gd name="connsiteX212" fmla="*/ 2185431 w 8631073"/>
              <a:gd name="connsiteY212" fmla="*/ 4277542 h 5612466"/>
              <a:gd name="connsiteX213" fmla="*/ 2194164 w 8631073"/>
              <a:gd name="connsiteY213" fmla="*/ 4288868 h 5612466"/>
              <a:gd name="connsiteX214" fmla="*/ 2269847 w 8631073"/>
              <a:gd name="connsiteY214" fmla="*/ 4288869 h 5612466"/>
              <a:gd name="connsiteX215" fmla="*/ 2309144 w 8631073"/>
              <a:gd name="connsiteY215" fmla="*/ 4285632 h 5612466"/>
              <a:gd name="connsiteX216" fmla="*/ 2339708 w 8631073"/>
              <a:gd name="connsiteY216" fmla="*/ 4305050 h 5612466"/>
              <a:gd name="connsiteX217" fmla="*/ 2354262 w 8631073"/>
              <a:gd name="connsiteY217" fmla="*/ 4311522 h 5612466"/>
              <a:gd name="connsiteX218" fmla="*/ 2360084 w 8631073"/>
              <a:gd name="connsiteY218" fmla="*/ 4292105 h 5612466"/>
              <a:gd name="connsiteX219" fmla="*/ 2357173 w 8631073"/>
              <a:gd name="connsiteY219" fmla="*/ 4274306 h 5612466"/>
              <a:gd name="connsiteX220" fmla="*/ 2335342 w 8631073"/>
              <a:gd name="connsiteY220" fmla="*/ 4245179 h 5612466"/>
              <a:gd name="connsiteX221" fmla="*/ 2261114 w 8631073"/>
              <a:gd name="connsiteY221" fmla="*/ 4220909 h 5612466"/>
              <a:gd name="connsiteX222" fmla="*/ 2255292 w 8631073"/>
              <a:gd name="connsiteY222" fmla="*/ 4191783 h 5612466"/>
              <a:gd name="connsiteX223" fmla="*/ 2256748 w 8631073"/>
              <a:gd name="connsiteY223" fmla="*/ 4188547 h 5612466"/>
              <a:gd name="connsiteX224" fmla="*/ 2280035 w 8631073"/>
              <a:gd name="connsiteY224" fmla="*/ 4154567 h 5612466"/>
              <a:gd name="connsiteX225" fmla="*/ 2291678 w 8631073"/>
              <a:gd name="connsiteY225" fmla="*/ 4157804 h 5612466"/>
              <a:gd name="connsiteX226" fmla="*/ 2275669 w 8631073"/>
              <a:gd name="connsiteY226" fmla="*/ 4180457 h 5612466"/>
              <a:gd name="connsiteX227" fmla="*/ 2290223 w 8631073"/>
              <a:gd name="connsiteY227" fmla="*/ 4195020 h 5612466"/>
              <a:gd name="connsiteX228" fmla="*/ 2297500 w 8631073"/>
              <a:gd name="connsiteY228" fmla="*/ 4183693 h 5612466"/>
              <a:gd name="connsiteX229" fmla="*/ 2330975 w 8631073"/>
              <a:gd name="connsiteY229" fmla="*/ 4156185 h 5612466"/>
              <a:gd name="connsiteX230" fmla="*/ 2393559 w 8631073"/>
              <a:gd name="connsiteY230" fmla="*/ 4156185 h 5612466"/>
              <a:gd name="connsiteX231" fmla="*/ 2422668 w 8631073"/>
              <a:gd name="connsiteY231" fmla="*/ 4188547 h 5612466"/>
              <a:gd name="connsiteX232" fmla="*/ 2422668 w 8631073"/>
              <a:gd name="connsiteY232" fmla="*/ 4193401 h 5612466"/>
              <a:gd name="connsiteX233" fmla="*/ 2424123 w 8631073"/>
              <a:gd name="connsiteY233" fmla="*/ 4207964 h 5612466"/>
              <a:gd name="connsiteX234" fmla="*/ 2443044 w 8631073"/>
              <a:gd name="connsiteY234" fmla="*/ 4203110 h 5612466"/>
              <a:gd name="connsiteX235" fmla="*/ 2450321 w 8631073"/>
              <a:gd name="connsiteY235" fmla="*/ 4185311 h 5612466"/>
              <a:gd name="connsiteX236" fmla="*/ 2470697 w 8631073"/>
              <a:gd name="connsiteY236" fmla="*/ 4180457 h 5612466"/>
              <a:gd name="connsiteX237" fmla="*/ 2472152 w 8631073"/>
              <a:gd name="connsiteY237" fmla="*/ 4199874 h 5612466"/>
              <a:gd name="connsiteX238" fmla="*/ 2467786 w 8631073"/>
              <a:gd name="connsiteY238" fmla="*/ 4207964 h 5612466"/>
              <a:gd name="connsiteX239" fmla="*/ 2467786 w 8631073"/>
              <a:gd name="connsiteY239" fmla="*/ 4219291 h 5612466"/>
              <a:gd name="connsiteX240" fmla="*/ 2476519 w 8631073"/>
              <a:gd name="connsiteY240" fmla="*/ 4216055 h 5612466"/>
              <a:gd name="connsiteX241" fmla="*/ 2489618 w 8631073"/>
              <a:gd name="connsiteY241" fmla="*/ 4196638 h 5612466"/>
              <a:gd name="connsiteX242" fmla="*/ 2527459 w 8631073"/>
              <a:gd name="connsiteY242" fmla="*/ 4183693 h 5612466"/>
              <a:gd name="connsiteX243" fmla="*/ 2553657 w 8631073"/>
              <a:gd name="connsiteY243" fmla="*/ 4199874 h 5612466"/>
              <a:gd name="connsiteX244" fmla="*/ 2572578 w 8631073"/>
              <a:gd name="connsiteY244" fmla="*/ 4196638 h 5612466"/>
              <a:gd name="connsiteX245" fmla="*/ 2598775 w 8631073"/>
              <a:gd name="connsiteY245" fmla="*/ 4177220 h 5612466"/>
              <a:gd name="connsiteX246" fmla="*/ 2620607 w 8631073"/>
              <a:gd name="connsiteY246" fmla="*/ 4182075 h 5612466"/>
              <a:gd name="connsiteX247" fmla="*/ 2742864 w 8631073"/>
              <a:gd name="connsiteY247" fmla="*/ 4214437 h 5612466"/>
              <a:gd name="connsiteX248" fmla="*/ 2761784 w 8631073"/>
              <a:gd name="connsiteY248" fmla="*/ 4219291 h 5612466"/>
              <a:gd name="connsiteX249" fmla="*/ 2808358 w 8631073"/>
              <a:gd name="connsiteY249" fmla="*/ 4232236 h 5612466"/>
              <a:gd name="connsiteX250" fmla="*/ 2876764 w 8631073"/>
              <a:gd name="connsiteY250" fmla="*/ 4204728 h 5612466"/>
              <a:gd name="connsiteX251" fmla="*/ 2908783 w 8631073"/>
              <a:gd name="connsiteY251" fmla="*/ 4193401 h 5612466"/>
              <a:gd name="connsiteX252" fmla="*/ 3022308 w 8631073"/>
              <a:gd name="connsiteY252" fmla="*/ 4224145 h 5612466"/>
              <a:gd name="connsiteX253" fmla="*/ 3042684 w 8631073"/>
              <a:gd name="connsiteY253" fmla="*/ 4220909 h 5612466"/>
              <a:gd name="connsiteX254" fmla="*/ 3051416 w 8631073"/>
              <a:gd name="connsiteY254" fmla="*/ 4212819 h 5612466"/>
              <a:gd name="connsiteX255" fmla="*/ 3055782 w 8631073"/>
              <a:gd name="connsiteY255" fmla="*/ 4203110 h 5612466"/>
              <a:gd name="connsiteX256" fmla="*/ 3038317 w 8631073"/>
              <a:gd name="connsiteY256" fmla="*/ 4188546 h 5612466"/>
              <a:gd name="connsiteX257" fmla="*/ 3027401 w 8631073"/>
              <a:gd name="connsiteY257" fmla="*/ 4182479 h 5612466"/>
              <a:gd name="connsiteX258" fmla="*/ 3026538 w 8631073"/>
              <a:gd name="connsiteY258" fmla="*/ 4177197 h 5612466"/>
              <a:gd name="connsiteX259" fmla="*/ 2916466 w 8631073"/>
              <a:gd name="connsiteY259" fmla="*/ 4170082 h 5612466"/>
              <a:gd name="connsiteX260" fmla="*/ 2788542 w 8631073"/>
              <a:gd name="connsiteY260" fmla="*/ 4151891 h 5612466"/>
              <a:gd name="connsiteX261" fmla="*/ 2550544 w 8631073"/>
              <a:gd name="connsiteY261" fmla="*/ 4125431 h 5612466"/>
              <a:gd name="connsiteX262" fmla="*/ 2530711 w 8631073"/>
              <a:gd name="connsiteY262" fmla="*/ 4118817 h 5612466"/>
              <a:gd name="connsiteX263" fmla="*/ 2407745 w 8631073"/>
              <a:gd name="connsiteY263" fmla="*/ 4081332 h 5612466"/>
              <a:gd name="connsiteX264" fmla="*/ 2276847 w 8631073"/>
              <a:gd name="connsiteY264" fmla="*/ 4074718 h 5612466"/>
              <a:gd name="connsiteX265" fmla="*/ 2056698 w 8631073"/>
              <a:gd name="connsiteY265" fmla="*/ 4037232 h 5612466"/>
              <a:gd name="connsiteX266" fmla="*/ 1969433 w 8631073"/>
              <a:gd name="connsiteY266" fmla="*/ 3997544 h 5612466"/>
              <a:gd name="connsiteX267" fmla="*/ 1947616 w 8631073"/>
              <a:gd name="connsiteY267" fmla="*/ 3995339 h 5612466"/>
              <a:gd name="connsiteX268" fmla="*/ 1896050 w 8631073"/>
              <a:gd name="connsiteY268" fmla="*/ 3995339 h 5612466"/>
              <a:gd name="connsiteX269" fmla="*/ 1822667 w 8631073"/>
              <a:gd name="connsiteY269" fmla="*/ 3973289 h 5612466"/>
              <a:gd name="connsiteX270" fmla="*/ 1709618 w 8631073"/>
              <a:gd name="connsiteY270" fmla="*/ 3935804 h 5612466"/>
              <a:gd name="connsiteX271" fmla="*/ 1642185 w 8631073"/>
              <a:gd name="connsiteY271" fmla="*/ 3922575 h 5612466"/>
              <a:gd name="connsiteX272" fmla="*/ 1545003 w 8631073"/>
              <a:gd name="connsiteY272" fmla="*/ 3918165 h 5612466"/>
              <a:gd name="connsiteX273" fmla="*/ 1491454 w 8631073"/>
              <a:gd name="connsiteY273" fmla="*/ 3904936 h 5612466"/>
              <a:gd name="connsiteX274" fmla="*/ 1477570 w 8631073"/>
              <a:gd name="connsiteY274" fmla="*/ 3893910 h 5612466"/>
              <a:gd name="connsiteX275" fmla="*/ 1477570 w 8631073"/>
              <a:gd name="connsiteY275" fmla="*/ 3878476 h 5612466"/>
              <a:gd name="connsiteX276" fmla="*/ 1459720 w 8631073"/>
              <a:gd name="connsiteY276" fmla="*/ 3865246 h 5612466"/>
              <a:gd name="connsiteX277" fmla="*/ 1398237 w 8631073"/>
              <a:gd name="connsiteY277" fmla="*/ 3891706 h 5612466"/>
              <a:gd name="connsiteX278" fmla="*/ 1376421 w 8631073"/>
              <a:gd name="connsiteY278" fmla="*/ 3889501 h 5612466"/>
              <a:gd name="connsiteX279" fmla="*/ 1378405 w 8631073"/>
              <a:gd name="connsiteY279" fmla="*/ 3867450 h 5612466"/>
              <a:gd name="connsiteX280" fmla="*/ 1366505 w 8631073"/>
              <a:gd name="connsiteY280" fmla="*/ 3838787 h 5612466"/>
              <a:gd name="connsiteX281" fmla="*/ 1348655 w 8631073"/>
              <a:gd name="connsiteY281" fmla="*/ 3832172 h 5612466"/>
              <a:gd name="connsiteX282" fmla="*/ 1340722 w 8631073"/>
              <a:gd name="connsiteY282" fmla="*/ 3812327 h 5612466"/>
              <a:gd name="connsiteX283" fmla="*/ 1342705 w 8631073"/>
              <a:gd name="connsiteY283" fmla="*/ 3796892 h 5612466"/>
              <a:gd name="connsiteX284" fmla="*/ 1326838 w 8631073"/>
              <a:gd name="connsiteY284" fmla="*/ 3794687 h 5612466"/>
              <a:gd name="connsiteX285" fmla="*/ 1277255 w 8631073"/>
              <a:gd name="connsiteY285" fmla="*/ 3794687 h 5612466"/>
              <a:gd name="connsiteX286" fmla="*/ 1130490 w 8631073"/>
              <a:gd name="connsiteY286" fmla="*/ 3823352 h 5612466"/>
              <a:gd name="connsiteX287" fmla="*/ 1108673 w 8631073"/>
              <a:gd name="connsiteY287" fmla="*/ 3840991 h 5612466"/>
              <a:gd name="connsiteX288" fmla="*/ 1114624 w 8631073"/>
              <a:gd name="connsiteY288" fmla="*/ 3810122 h 5612466"/>
              <a:gd name="connsiteX289" fmla="*/ 1092807 w 8631073"/>
              <a:gd name="connsiteY289" fmla="*/ 3770433 h 5612466"/>
              <a:gd name="connsiteX290" fmla="*/ 914308 w 8631073"/>
              <a:gd name="connsiteY290" fmla="*/ 3724128 h 5612466"/>
              <a:gd name="connsiteX291" fmla="*/ 848859 w 8631073"/>
              <a:gd name="connsiteY291" fmla="*/ 3713104 h 5612466"/>
              <a:gd name="connsiteX292" fmla="*/ 831009 w 8631073"/>
              <a:gd name="connsiteY292" fmla="*/ 3680029 h 5612466"/>
              <a:gd name="connsiteX293" fmla="*/ 797293 w 8631073"/>
              <a:gd name="connsiteY293" fmla="*/ 3653570 h 5612466"/>
              <a:gd name="connsiteX294" fmla="*/ 755643 w 8631073"/>
              <a:gd name="connsiteY294" fmla="*/ 3651365 h 5612466"/>
              <a:gd name="connsiteX295" fmla="*/ 729860 w 8631073"/>
              <a:gd name="connsiteY295" fmla="*/ 3651365 h 5612466"/>
              <a:gd name="connsiteX296" fmla="*/ 696144 w 8631073"/>
              <a:gd name="connsiteY296" fmla="*/ 3657980 h 5612466"/>
              <a:gd name="connsiteX297" fmla="*/ 670361 w 8631073"/>
              <a:gd name="connsiteY297" fmla="*/ 3649160 h 5612466"/>
              <a:gd name="connsiteX298" fmla="*/ 652511 w 8631073"/>
              <a:gd name="connsiteY298" fmla="*/ 3631520 h 5612466"/>
              <a:gd name="connsiteX299" fmla="*/ 622761 w 8631073"/>
              <a:gd name="connsiteY299" fmla="*/ 3620495 h 5612466"/>
              <a:gd name="connsiteX300" fmla="*/ 585078 w 8631073"/>
              <a:gd name="connsiteY300" fmla="*/ 3644750 h 5612466"/>
              <a:gd name="connsiteX301" fmla="*/ 583095 w 8631073"/>
              <a:gd name="connsiteY301" fmla="*/ 3640340 h 5612466"/>
              <a:gd name="connsiteX302" fmla="*/ 585078 w 8631073"/>
              <a:gd name="connsiteY302" fmla="*/ 3580806 h 5612466"/>
              <a:gd name="connsiteX303" fmla="*/ 579128 w 8631073"/>
              <a:gd name="connsiteY303" fmla="*/ 3569781 h 5612466"/>
              <a:gd name="connsiteX304" fmla="*/ 505745 w 8631073"/>
              <a:gd name="connsiteY304" fmla="*/ 3543321 h 5612466"/>
              <a:gd name="connsiteX305" fmla="*/ 474013 w 8631073"/>
              <a:gd name="connsiteY305" fmla="*/ 3525682 h 5612466"/>
              <a:gd name="connsiteX306" fmla="*/ 474012 w 8631073"/>
              <a:gd name="connsiteY306" fmla="*/ 3492607 h 5612466"/>
              <a:gd name="connsiteX307" fmla="*/ 525579 w 8631073"/>
              <a:gd name="connsiteY307" fmla="*/ 3472763 h 5612466"/>
              <a:gd name="connsiteX308" fmla="*/ 575161 w 8631073"/>
              <a:gd name="connsiteY308" fmla="*/ 3499222 h 5612466"/>
              <a:gd name="connsiteX309" fmla="*/ 620778 w 8631073"/>
              <a:gd name="connsiteY309" fmla="*/ 3523477 h 5612466"/>
              <a:gd name="connsiteX310" fmla="*/ 670361 w 8631073"/>
              <a:gd name="connsiteY310" fmla="*/ 3530092 h 5612466"/>
              <a:gd name="connsiteX311" fmla="*/ 719944 w 8631073"/>
              <a:gd name="connsiteY311" fmla="*/ 3516862 h 5612466"/>
              <a:gd name="connsiteX312" fmla="*/ 823076 w 8631073"/>
              <a:gd name="connsiteY312" fmla="*/ 3549936 h 5612466"/>
              <a:gd name="connsiteX313" fmla="*/ 908359 w 8631073"/>
              <a:gd name="connsiteY313" fmla="*/ 3538912 h 5612466"/>
              <a:gd name="connsiteX314" fmla="*/ 942075 w 8631073"/>
              <a:gd name="connsiteY314" fmla="*/ 3543321 h 5612466"/>
              <a:gd name="connsiteX315" fmla="*/ 1138423 w 8631073"/>
              <a:gd name="connsiteY315" fmla="*/ 3598446 h 5612466"/>
              <a:gd name="connsiteX316" fmla="*/ 1170156 w 8631073"/>
              <a:gd name="connsiteY316" fmla="*/ 3600651 h 5612466"/>
              <a:gd name="connsiteX317" fmla="*/ 1191973 w 8631073"/>
              <a:gd name="connsiteY317" fmla="*/ 3607265 h 5612466"/>
              <a:gd name="connsiteX318" fmla="*/ 1191973 w 8631073"/>
              <a:gd name="connsiteY318" fmla="*/ 3580806 h 5612466"/>
              <a:gd name="connsiteX319" fmla="*/ 1203873 w 8631073"/>
              <a:gd name="connsiteY319" fmla="*/ 3563166 h 5612466"/>
              <a:gd name="connsiteX320" fmla="*/ 1239573 w 8631073"/>
              <a:gd name="connsiteY320" fmla="*/ 3569781 h 5612466"/>
              <a:gd name="connsiteX321" fmla="*/ 1314938 w 8631073"/>
              <a:gd name="connsiteY321" fmla="*/ 3583011 h 5612466"/>
              <a:gd name="connsiteX322" fmla="*/ 1322872 w 8631073"/>
              <a:gd name="connsiteY322" fmla="*/ 3591831 h 5612466"/>
              <a:gd name="connsiteX323" fmla="*/ 1358571 w 8631073"/>
              <a:gd name="connsiteY323" fmla="*/ 3616085 h 5612466"/>
              <a:gd name="connsiteX324" fmla="*/ 1535086 w 8631073"/>
              <a:gd name="connsiteY324" fmla="*/ 3646955 h 5612466"/>
              <a:gd name="connsiteX325" fmla="*/ 1550953 w 8631073"/>
              <a:gd name="connsiteY325" fmla="*/ 3646955 h 5612466"/>
              <a:gd name="connsiteX326" fmla="*/ 1590619 w 8631073"/>
              <a:gd name="connsiteY326" fmla="*/ 3664594 h 5612466"/>
              <a:gd name="connsiteX327" fmla="*/ 1630286 w 8631073"/>
              <a:gd name="connsiteY327" fmla="*/ 3671209 h 5612466"/>
              <a:gd name="connsiteX328" fmla="*/ 1652102 w 8631073"/>
              <a:gd name="connsiteY328" fmla="*/ 3649160 h 5612466"/>
              <a:gd name="connsiteX329" fmla="*/ 1681852 w 8631073"/>
              <a:gd name="connsiteY329" fmla="*/ 3675619 h 5612466"/>
              <a:gd name="connsiteX330" fmla="*/ 1727468 w 8631073"/>
              <a:gd name="connsiteY330" fmla="*/ 3677824 h 5612466"/>
              <a:gd name="connsiteX331" fmla="*/ 1794901 w 8631073"/>
              <a:gd name="connsiteY331" fmla="*/ 3622700 h 5612466"/>
              <a:gd name="connsiteX332" fmla="*/ 1796884 w 8631073"/>
              <a:gd name="connsiteY332" fmla="*/ 3620495 h 5612466"/>
              <a:gd name="connsiteX333" fmla="*/ 1830600 w 8631073"/>
              <a:gd name="connsiteY333" fmla="*/ 3598446 h 5612466"/>
              <a:gd name="connsiteX334" fmla="*/ 1891452 w 8631073"/>
              <a:gd name="connsiteY334" fmla="*/ 3610399 h 5612466"/>
              <a:gd name="connsiteX335" fmla="*/ 1901622 w 8631073"/>
              <a:gd name="connsiteY335" fmla="*/ 3586618 h 5612466"/>
              <a:gd name="connsiteX336" fmla="*/ 1938007 w 8631073"/>
              <a:gd name="connsiteY336" fmla="*/ 3589854 h 5612466"/>
              <a:gd name="connsiteX337" fmla="*/ 1986037 w 8631073"/>
              <a:gd name="connsiteY337" fmla="*/ 3606035 h 5612466"/>
              <a:gd name="connsiteX338" fmla="*/ 2019512 w 8631073"/>
              <a:gd name="connsiteY338" fmla="*/ 3606035 h 5612466"/>
              <a:gd name="connsiteX339" fmla="*/ 2151957 w 8631073"/>
              <a:gd name="connsiteY339" fmla="*/ 3652960 h 5612466"/>
              <a:gd name="connsiteX340" fmla="*/ 2156924 w 8631073"/>
              <a:gd name="connsiteY340" fmla="*/ 3655135 h 5612466"/>
              <a:gd name="connsiteX341" fmla="*/ 2172582 w 8631073"/>
              <a:gd name="connsiteY341" fmla="*/ 3657183 h 5612466"/>
              <a:gd name="connsiteX342" fmla="*/ 2182521 w 8631073"/>
              <a:gd name="connsiteY342" fmla="*/ 3643250 h 5612466"/>
              <a:gd name="connsiteX343" fmla="*/ 2185432 w 8631073"/>
              <a:gd name="connsiteY343" fmla="*/ 3633542 h 5612466"/>
              <a:gd name="connsiteX344" fmla="*/ 2194164 w 8631073"/>
              <a:gd name="connsiteY344" fmla="*/ 3640014 h 5612466"/>
              <a:gd name="connsiteX345" fmla="*/ 2198531 w 8631073"/>
              <a:gd name="connsiteY345" fmla="*/ 3648105 h 5612466"/>
              <a:gd name="connsiteX346" fmla="*/ 2215996 w 8631073"/>
              <a:gd name="connsiteY346" fmla="*/ 3654578 h 5612466"/>
              <a:gd name="connsiteX347" fmla="*/ 2210174 w 8631073"/>
              <a:gd name="connsiteY347" fmla="*/ 3640015 h 5612466"/>
              <a:gd name="connsiteX348" fmla="*/ 2208718 w 8631073"/>
              <a:gd name="connsiteY348" fmla="*/ 3636779 h 5612466"/>
              <a:gd name="connsiteX349" fmla="*/ 2207263 w 8631073"/>
              <a:gd name="connsiteY349" fmla="*/ 3625452 h 5612466"/>
              <a:gd name="connsiteX350" fmla="*/ 2217451 w 8631073"/>
              <a:gd name="connsiteY350" fmla="*/ 3623834 h 5612466"/>
              <a:gd name="connsiteX351" fmla="*/ 2262570 w 8631073"/>
              <a:gd name="connsiteY351" fmla="*/ 3609271 h 5612466"/>
              <a:gd name="connsiteX352" fmla="*/ 2271302 w 8631073"/>
              <a:gd name="connsiteY352" fmla="*/ 3597945 h 5612466"/>
              <a:gd name="connsiteX353" fmla="*/ 2265361 w 8631073"/>
              <a:gd name="connsiteY353" fmla="*/ 3583389 h 5612466"/>
              <a:gd name="connsiteX354" fmla="*/ 2128540 w 8631073"/>
              <a:gd name="connsiteY354" fmla="*/ 3553778 h 5612466"/>
              <a:gd name="connsiteX355" fmla="*/ 2127214 w 8631073"/>
              <a:gd name="connsiteY355" fmla="*/ 3554256 h 5612466"/>
              <a:gd name="connsiteX356" fmla="*/ 2119209 w 8631073"/>
              <a:gd name="connsiteY356" fmla="*/ 3556481 h 5612466"/>
              <a:gd name="connsiteX357" fmla="*/ 2117037 w 8631073"/>
              <a:gd name="connsiteY357" fmla="*/ 3551287 h 5612466"/>
              <a:gd name="connsiteX358" fmla="*/ 2090415 w 8631073"/>
              <a:gd name="connsiteY358" fmla="*/ 3545525 h 5612466"/>
              <a:gd name="connsiteX359" fmla="*/ 1911916 w 8631073"/>
              <a:gd name="connsiteY359" fmla="*/ 3514656 h 5612466"/>
              <a:gd name="connsiteX360" fmla="*/ 1725485 w 8631073"/>
              <a:gd name="connsiteY360" fmla="*/ 3461738 h 5612466"/>
              <a:gd name="connsiteX361" fmla="*/ 1648135 w 8631073"/>
              <a:gd name="connsiteY361" fmla="*/ 3450713 h 5612466"/>
              <a:gd name="connsiteX362" fmla="*/ 1592603 w 8631073"/>
              <a:gd name="connsiteY362" fmla="*/ 3450712 h 5612466"/>
              <a:gd name="connsiteX363" fmla="*/ 1501370 w 8631073"/>
              <a:gd name="connsiteY363" fmla="*/ 3439688 h 5612466"/>
              <a:gd name="connsiteX364" fmla="*/ 1435920 w 8631073"/>
              <a:gd name="connsiteY364" fmla="*/ 3413229 h 5612466"/>
              <a:gd name="connsiteX365" fmla="*/ 1412121 w 8631073"/>
              <a:gd name="connsiteY365" fmla="*/ 3406614 h 5612466"/>
              <a:gd name="connsiteX366" fmla="*/ 1366504 w 8631073"/>
              <a:gd name="connsiteY366" fmla="*/ 3408818 h 5612466"/>
              <a:gd name="connsiteX367" fmla="*/ 1217756 w 8631073"/>
              <a:gd name="connsiteY367" fmla="*/ 3364720 h 5612466"/>
              <a:gd name="connsiteX368" fmla="*/ 1170156 w 8631073"/>
              <a:gd name="connsiteY368" fmla="*/ 3362515 h 5612466"/>
              <a:gd name="connsiteX369" fmla="*/ 1104707 w 8631073"/>
              <a:gd name="connsiteY369" fmla="*/ 3342670 h 5612466"/>
              <a:gd name="connsiteX370" fmla="*/ 1074957 w 8631073"/>
              <a:gd name="connsiteY370" fmla="*/ 3320621 h 5612466"/>
              <a:gd name="connsiteX371" fmla="*/ 957941 w 8631073"/>
              <a:gd name="connsiteY371" fmla="*/ 3287546 h 5612466"/>
              <a:gd name="connsiteX372" fmla="*/ 854809 w 8631073"/>
              <a:gd name="connsiteY372" fmla="*/ 3269906 h 5612466"/>
              <a:gd name="connsiteX373" fmla="*/ 827042 w 8631073"/>
              <a:gd name="connsiteY373" fmla="*/ 3256676 h 5612466"/>
              <a:gd name="connsiteX374" fmla="*/ 793326 w 8631073"/>
              <a:gd name="connsiteY374" fmla="*/ 3232422 h 5612466"/>
              <a:gd name="connsiteX375" fmla="*/ 708044 w 8631073"/>
              <a:gd name="connsiteY375" fmla="*/ 3199347 h 5612466"/>
              <a:gd name="connsiteX376" fmla="*/ 581112 w 8631073"/>
              <a:gd name="connsiteY376" fmla="*/ 3164068 h 5612466"/>
              <a:gd name="connsiteX377" fmla="*/ 557312 w 8631073"/>
              <a:gd name="connsiteY377" fmla="*/ 3144224 h 5612466"/>
              <a:gd name="connsiteX378" fmla="*/ 555329 w 8631073"/>
              <a:gd name="connsiteY378" fmla="*/ 3126584 h 5612466"/>
              <a:gd name="connsiteX379" fmla="*/ 450213 w 8631073"/>
              <a:gd name="connsiteY379" fmla="*/ 3025156 h 5612466"/>
              <a:gd name="connsiteX380" fmla="*/ 444263 w 8631073"/>
              <a:gd name="connsiteY380" fmla="*/ 3007516 h 5612466"/>
              <a:gd name="connsiteX381" fmla="*/ 454179 w 8631073"/>
              <a:gd name="connsiteY381" fmla="*/ 2994286 h 5612466"/>
              <a:gd name="connsiteX382" fmla="*/ 462113 w 8631073"/>
              <a:gd name="connsiteY382" fmla="*/ 2965621 h 5612466"/>
              <a:gd name="connsiteX383" fmla="*/ 436329 w 8631073"/>
              <a:gd name="connsiteY383" fmla="*/ 2963416 h 5612466"/>
              <a:gd name="connsiteX384" fmla="*/ 378813 w 8631073"/>
              <a:gd name="connsiteY384" fmla="*/ 2963416 h 5612466"/>
              <a:gd name="connsiteX385" fmla="*/ 335180 w 8631073"/>
              <a:gd name="connsiteY385" fmla="*/ 2972236 h 5612466"/>
              <a:gd name="connsiteX386" fmla="*/ 321297 w 8631073"/>
              <a:gd name="connsiteY386" fmla="*/ 2983261 h 5612466"/>
              <a:gd name="connsiteX387" fmla="*/ 301464 w 8631073"/>
              <a:gd name="connsiteY387" fmla="*/ 2983261 h 5612466"/>
              <a:gd name="connsiteX388" fmla="*/ 301464 w 8631073"/>
              <a:gd name="connsiteY388" fmla="*/ 2961211 h 5612466"/>
              <a:gd name="connsiteX389" fmla="*/ 317331 w 8631073"/>
              <a:gd name="connsiteY389" fmla="*/ 2936957 h 5612466"/>
              <a:gd name="connsiteX390" fmla="*/ 323280 w 8631073"/>
              <a:gd name="connsiteY390" fmla="*/ 2925932 h 5612466"/>
              <a:gd name="connsiteX391" fmla="*/ 311380 w 8631073"/>
              <a:gd name="connsiteY391" fmla="*/ 2923727 h 5612466"/>
              <a:gd name="connsiteX392" fmla="*/ 297498 w 8631073"/>
              <a:gd name="connsiteY392" fmla="*/ 2928137 h 5612466"/>
              <a:gd name="connsiteX393" fmla="*/ 285597 w 8631073"/>
              <a:gd name="connsiteY393" fmla="*/ 2928137 h 5612466"/>
              <a:gd name="connsiteX394" fmla="*/ 208248 w 8631073"/>
              <a:gd name="connsiteY394" fmla="*/ 2895063 h 5612466"/>
              <a:gd name="connsiteX395" fmla="*/ 166599 w 8631073"/>
              <a:gd name="connsiteY395" fmla="*/ 2895063 h 5612466"/>
              <a:gd name="connsiteX396" fmla="*/ 142799 w 8631073"/>
              <a:gd name="connsiteY396" fmla="*/ 2884038 h 5612466"/>
              <a:gd name="connsiteX397" fmla="*/ 156682 w 8631073"/>
              <a:gd name="connsiteY397" fmla="*/ 2861988 h 5612466"/>
              <a:gd name="connsiteX398" fmla="*/ 168582 w 8631073"/>
              <a:gd name="connsiteY398" fmla="*/ 2850964 h 5612466"/>
              <a:gd name="connsiteX399" fmla="*/ 178498 w 8631073"/>
              <a:gd name="connsiteY399" fmla="*/ 2833324 h 5612466"/>
              <a:gd name="connsiteX400" fmla="*/ 158665 w 8631073"/>
              <a:gd name="connsiteY400" fmla="*/ 2826709 h 5612466"/>
              <a:gd name="connsiteX401" fmla="*/ 109082 w 8631073"/>
              <a:gd name="connsiteY401" fmla="*/ 2813479 h 5612466"/>
              <a:gd name="connsiteX402" fmla="*/ 31733 w 8631073"/>
              <a:gd name="connsiteY402" fmla="*/ 2846554 h 5612466"/>
              <a:gd name="connsiteX403" fmla="*/ 0 w 8631073"/>
              <a:gd name="connsiteY403" fmla="*/ 2870808 h 5612466"/>
              <a:gd name="connsiteX404" fmla="*/ 0 w 8631073"/>
              <a:gd name="connsiteY404" fmla="*/ 2747330 h 5612466"/>
              <a:gd name="connsiteX405" fmla="*/ 25783 w 8631073"/>
              <a:gd name="connsiteY405" fmla="*/ 2714256 h 5612466"/>
              <a:gd name="connsiteX406" fmla="*/ 19833 w 8631073"/>
              <a:gd name="connsiteY406" fmla="*/ 2696616 h 5612466"/>
              <a:gd name="connsiteX407" fmla="*/ 39666 w 8631073"/>
              <a:gd name="connsiteY407" fmla="*/ 2694411 h 5612466"/>
              <a:gd name="connsiteX408" fmla="*/ 53550 w 8631073"/>
              <a:gd name="connsiteY408" fmla="*/ 2698821 h 5612466"/>
              <a:gd name="connsiteX409" fmla="*/ 73383 w 8631073"/>
              <a:gd name="connsiteY409" fmla="*/ 2685591 h 5612466"/>
              <a:gd name="connsiteX410" fmla="*/ 91233 w 8631073"/>
              <a:gd name="connsiteY410" fmla="*/ 2670156 h 5612466"/>
              <a:gd name="connsiteX411" fmla="*/ 132882 w 8631073"/>
              <a:gd name="connsiteY411" fmla="*/ 2678976 h 5612466"/>
              <a:gd name="connsiteX412" fmla="*/ 172548 w 8631073"/>
              <a:gd name="connsiteY412" fmla="*/ 2681181 h 5612466"/>
              <a:gd name="connsiteX413" fmla="*/ 188415 w 8631073"/>
              <a:gd name="connsiteY413" fmla="*/ 2650312 h 5612466"/>
              <a:gd name="connsiteX414" fmla="*/ 196348 w 8631073"/>
              <a:gd name="connsiteY414" fmla="*/ 2637082 h 5612466"/>
              <a:gd name="connsiteX415" fmla="*/ 237998 w 8631073"/>
              <a:gd name="connsiteY415" fmla="*/ 2678976 h 5612466"/>
              <a:gd name="connsiteX416" fmla="*/ 247914 w 8631073"/>
              <a:gd name="connsiteY416" fmla="*/ 2703231 h 5612466"/>
              <a:gd name="connsiteX417" fmla="*/ 291547 w 8631073"/>
              <a:gd name="connsiteY417" fmla="*/ 2709846 h 5612466"/>
              <a:gd name="connsiteX418" fmla="*/ 295514 w 8631073"/>
              <a:gd name="connsiteY418" fmla="*/ 2696616 h 5612466"/>
              <a:gd name="connsiteX419" fmla="*/ 299481 w 8631073"/>
              <a:gd name="connsiteY419" fmla="*/ 2676771 h 5612466"/>
              <a:gd name="connsiteX420" fmla="*/ 319314 w 8631073"/>
              <a:gd name="connsiteY420" fmla="*/ 2667951 h 5612466"/>
              <a:gd name="connsiteX421" fmla="*/ 376830 w 8631073"/>
              <a:gd name="connsiteY421" fmla="*/ 2692206 h 5612466"/>
              <a:gd name="connsiteX422" fmla="*/ 410546 w 8631073"/>
              <a:gd name="connsiteY422" fmla="*/ 2707641 h 5612466"/>
              <a:gd name="connsiteX423" fmla="*/ 505746 w 8631073"/>
              <a:gd name="connsiteY423" fmla="*/ 2696616 h 5612466"/>
              <a:gd name="connsiteX424" fmla="*/ 533512 w 8631073"/>
              <a:gd name="connsiteY424" fmla="*/ 2692206 h 5612466"/>
              <a:gd name="connsiteX425" fmla="*/ 618794 w 8631073"/>
              <a:gd name="connsiteY425" fmla="*/ 2729690 h 5612466"/>
              <a:gd name="connsiteX426" fmla="*/ 668377 w 8631073"/>
              <a:gd name="connsiteY426" fmla="*/ 2731895 h 5612466"/>
              <a:gd name="connsiteX427" fmla="*/ 735810 w 8631073"/>
              <a:gd name="connsiteY427" fmla="*/ 2696616 h 5612466"/>
              <a:gd name="connsiteX428" fmla="*/ 739777 w 8631073"/>
              <a:gd name="connsiteY428" fmla="*/ 2736305 h 5612466"/>
              <a:gd name="connsiteX429" fmla="*/ 773493 w 8631073"/>
              <a:gd name="connsiteY429" fmla="*/ 2760560 h 5612466"/>
              <a:gd name="connsiteX430" fmla="*/ 781426 w 8631073"/>
              <a:gd name="connsiteY430" fmla="*/ 2734101 h 5612466"/>
              <a:gd name="connsiteX431" fmla="*/ 803243 w 8631073"/>
              <a:gd name="connsiteY431" fmla="*/ 2718666 h 5612466"/>
              <a:gd name="connsiteX432" fmla="*/ 850842 w 8631073"/>
              <a:gd name="connsiteY432" fmla="*/ 2725281 h 5612466"/>
              <a:gd name="connsiteX433" fmla="*/ 914308 w 8631073"/>
              <a:gd name="connsiteY433" fmla="*/ 2736305 h 5612466"/>
              <a:gd name="connsiteX434" fmla="*/ 948025 w 8631073"/>
              <a:gd name="connsiteY434" fmla="*/ 2734100 h 5612466"/>
              <a:gd name="connsiteX435" fmla="*/ 963892 w 8631073"/>
              <a:gd name="connsiteY435" fmla="*/ 2716461 h 5612466"/>
              <a:gd name="connsiteX436" fmla="*/ 991658 w 8631073"/>
              <a:gd name="connsiteY436" fmla="*/ 2696616 h 5612466"/>
              <a:gd name="connsiteX437" fmla="*/ 1001574 w 8631073"/>
              <a:gd name="connsiteY437" fmla="*/ 2727485 h 5612466"/>
              <a:gd name="connsiteX438" fmla="*/ 1015458 w 8631073"/>
              <a:gd name="connsiteY438" fmla="*/ 2736305 h 5612466"/>
              <a:gd name="connsiteX439" fmla="*/ 1025374 w 8631073"/>
              <a:gd name="connsiteY439" fmla="*/ 2727485 h 5612466"/>
              <a:gd name="connsiteX440" fmla="*/ 1051157 w 8631073"/>
              <a:gd name="connsiteY440" fmla="*/ 2694411 h 5612466"/>
              <a:gd name="connsiteX441" fmla="*/ 1059090 w 8631073"/>
              <a:gd name="connsiteY441" fmla="*/ 2667951 h 5612466"/>
              <a:gd name="connsiteX442" fmla="*/ 1045207 w 8631073"/>
              <a:gd name="connsiteY442" fmla="*/ 2659131 h 5612466"/>
              <a:gd name="connsiteX443" fmla="*/ 880592 w 8631073"/>
              <a:gd name="connsiteY443" fmla="*/ 2612828 h 5612466"/>
              <a:gd name="connsiteX444" fmla="*/ 755643 w 8631073"/>
              <a:gd name="connsiteY444" fmla="*/ 2562113 h 5612466"/>
              <a:gd name="connsiteX445" fmla="*/ 704077 w 8631073"/>
              <a:gd name="connsiteY445" fmla="*/ 2487145 h 5612466"/>
              <a:gd name="connsiteX446" fmla="*/ 660444 w 8631073"/>
              <a:gd name="connsiteY446" fmla="*/ 2493759 h 5612466"/>
              <a:gd name="connsiteX447" fmla="*/ 652511 w 8631073"/>
              <a:gd name="connsiteY447" fmla="*/ 2465095 h 5612466"/>
              <a:gd name="connsiteX448" fmla="*/ 626728 w 8631073"/>
              <a:gd name="connsiteY448" fmla="*/ 2436430 h 5612466"/>
              <a:gd name="connsiteX449" fmla="*/ 600945 w 8631073"/>
              <a:gd name="connsiteY449" fmla="*/ 2454070 h 5612466"/>
              <a:gd name="connsiteX450" fmla="*/ 585078 w 8631073"/>
              <a:gd name="connsiteY450" fmla="*/ 2491555 h 5612466"/>
              <a:gd name="connsiteX451" fmla="*/ 563262 w 8631073"/>
              <a:gd name="connsiteY451" fmla="*/ 2454070 h 5612466"/>
              <a:gd name="connsiteX452" fmla="*/ 535495 w 8631073"/>
              <a:gd name="connsiteY452" fmla="*/ 2427611 h 5612466"/>
              <a:gd name="connsiteX453" fmla="*/ 555328 w 8631073"/>
              <a:gd name="connsiteY453" fmla="*/ 2359257 h 5612466"/>
              <a:gd name="connsiteX454" fmla="*/ 585078 w 8631073"/>
              <a:gd name="connsiteY454" fmla="*/ 2348232 h 5612466"/>
              <a:gd name="connsiteX455" fmla="*/ 596978 w 8631073"/>
              <a:gd name="connsiteY455" fmla="*/ 2370282 h 5612466"/>
              <a:gd name="connsiteX456" fmla="*/ 608878 w 8631073"/>
              <a:gd name="connsiteY456" fmla="*/ 2383511 h 5612466"/>
              <a:gd name="connsiteX457" fmla="*/ 660444 w 8631073"/>
              <a:gd name="connsiteY457" fmla="*/ 2409971 h 5612466"/>
              <a:gd name="connsiteX458" fmla="*/ 704077 w 8631073"/>
              <a:gd name="connsiteY458" fmla="*/ 2412176 h 5612466"/>
              <a:gd name="connsiteX459" fmla="*/ 715977 w 8631073"/>
              <a:gd name="connsiteY459" fmla="*/ 2418791 h 5612466"/>
              <a:gd name="connsiteX460" fmla="*/ 727877 w 8631073"/>
              <a:gd name="connsiteY460" fmla="*/ 2434225 h 5612466"/>
              <a:gd name="connsiteX461" fmla="*/ 831009 w 8631073"/>
              <a:gd name="connsiteY461" fmla="*/ 2434226 h 5612466"/>
              <a:gd name="connsiteX462" fmla="*/ 884559 w 8631073"/>
              <a:gd name="connsiteY462" fmla="*/ 2429815 h 5612466"/>
              <a:gd name="connsiteX463" fmla="*/ 926208 w 8631073"/>
              <a:gd name="connsiteY463" fmla="*/ 2456275 h 5612466"/>
              <a:gd name="connsiteX464" fmla="*/ 946041 w 8631073"/>
              <a:gd name="connsiteY464" fmla="*/ 2465095 h 5612466"/>
              <a:gd name="connsiteX465" fmla="*/ 953975 w 8631073"/>
              <a:gd name="connsiteY465" fmla="*/ 2438635 h 5612466"/>
              <a:gd name="connsiteX466" fmla="*/ 950008 w 8631073"/>
              <a:gd name="connsiteY466" fmla="*/ 2414381 h 5612466"/>
              <a:gd name="connsiteX467" fmla="*/ 920258 w 8631073"/>
              <a:gd name="connsiteY467" fmla="*/ 2374691 h 5612466"/>
              <a:gd name="connsiteX468" fmla="*/ 819109 w 8631073"/>
              <a:gd name="connsiteY468" fmla="*/ 2341617 h 5612466"/>
              <a:gd name="connsiteX469" fmla="*/ 811176 w 8631073"/>
              <a:gd name="connsiteY469" fmla="*/ 2301928 h 5612466"/>
              <a:gd name="connsiteX470" fmla="*/ 813159 w 8631073"/>
              <a:gd name="connsiteY470" fmla="*/ 2297518 h 5612466"/>
              <a:gd name="connsiteX471" fmla="*/ 844892 w 8631073"/>
              <a:gd name="connsiteY471" fmla="*/ 2251214 h 5612466"/>
              <a:gd name="connsiteX472" fmla="*/ 860759 w 8631073"/>
              <a:gd name="connsiteY472" fmla="*/ 2255623 h 5612466"/>
              <a:gd name="connsiteX473" fmla="*/ 838942 w 8631073"/>
              <a:gd name="connsiteY473" fmla="*/ 2286493 h 5612466"/>
              <a:gd name="connsiteX474" fmla="*/ 858776 w 8631073"/>
              <a:gd name="connsiteY474" fmla="*/ 2306338 h 5612466"/>
              <a:gd name="connsiteX475" fmla="*/ 868692 w 8631073"/>
              <a:gd name="connsiteY475" fmla="*/ 2290903 h 5612466"/>
              <a:gd name="connsiteX476" fmla="*/ 914309 w 8631073"/>
              <a:gd name="connsiteY476" fmla="*/ 2253419 h 5612466"/>
              <a:gd name="connsiteX477" fmla="*/ 999591 w 8631073"/>
              <a:gd name="connsiteY477" fmla="*/ 2253419 h 5612466"/>
              <a:gd name="connsiteX478" fmla="*/ 1039258 w 8631073"/>
              <a:gd name="connsiteY478" fmla="*/ 2297518 h 5612466"/>
              <a:gd name="connsiteX479" fmla="*/ 1039257 w 8631073"/>
              <a:gd name="connsiteY479" fmla="*/ 2304133 h 5612466"/>
              <a:gd name="connsiteX480" fmla="*/ 1041241 w 8631073"/>
              <a:gd name="connsiteY480" fmla="*/ 2323977 h 5612466"/>
              <a:gd name="connsiteX481" fmla="*/ 1067024 w 8631073"/>
              <a:gd name="connsiteY481" fmla="*/ 2317361 h 5612466"/>
              <a:gd name="connsiteX482" fmla="*/ 1076941 w 8631073"/>
              <a:gd name="connsiteY482" fmla="*/ 2293108 h 5612466"/>
              <a:gd name="connsiteX483" fmla="*/ 1104707 w 8631073"/>
              <a:gd name="connsiteY483" fmla="*/ 2286493 h 5612466"/>
              <a:gd name="connsiteX484" fmla="*/ 1106690 w 8631073"/>
              <a:gd name="connsiteY484" fmla="*/ 2312952 h 5612466"/>
              <a:gd name="connsiteX485" fmla="*/ 1100740 w 8631073"/>
              <a:gd name="connsiteY485" fmla="*/ 2323976 h 5612466"/>
              <a:gd name="connsiteX486" fmla="*/ 1100740 w 8631073"/>
              <a:gd name="connsiteY486" fmla="*/ 2339412 h 5612466"/>
              <a:gd name="connsiteX487" fmla="*/ 1112640 w 8631073"/>
              <a:gd name="connsiteY487" fmla="*/ 2335002 h 5612466"/>
              <a:gd name="connsiteX488" fmla="*/ 1130490 w 8631073"/>
              <a:gd name="connsiteY488" fmla="*/ 2308543 h 5612466"/>
              <a:gd name="connsiteX489" fmla="*/ 1182056 w 8631073"/>
              <a:gd name="connsiteY489" fmla="*/ 2290903 h 5612466"/>
              <a:gd name="connsiteX490" fmla="*/ 1217756 w 8631073"/>
              <a:gd name="connsiteY490" fmla="*/ 2312953 h 5612466"/>
              <a:gd name="connsiteX491" fmla="*/ 1243539 w 8631073"/>
              <a:gd name="connsiteY491" fmla="*/ 2308542 h 5612466"/>
              <a:gd name="connsiteX492" fmla="*/ 1279238 w 8631073"/>
              <a:gd name="connsiteY492" fmla="*/ 2282083 h 5612466"/>
              <a:gd name="connsiteX493" fmla="*/ 1308988 w 8631073"/>
              <a:gd name="connsiteY493" fmla="*/ 2288697 h 5612466"/>
              <a:gd name="connsiteX494" fmla="*/ 1475587 w 8631073"/>
              <a:gd name="connsiteY494" fmla="*/ 2332797 h 5612466"/>
              <a:gd name="connsiteX495" fmla="*/ 1501370 w 8631073"/>
              <a:gd name="connsiteY495" fmla="*/ 2339412 h 5612466"/>
              <a:gd name="connsiteX496" fmla="*/ 1564836 w 8631073"/>
              <a:gd name="connsiteY496" fmla="*/ 2357051 h 5612466"/>
              <a:gd name="connsiteX497" fmla="*/ 1658052 w 8631073"/>
              <a:gd name="connsiteY497" fmla="*/ 2319567 h 5612466"/>
              <a:gd name="connsiteX498" fmla="*/ 1701685 w 8631073"/>
              <a:gd name="connsiteY498" fmla="*/ 2304133 h 5612466"/>
              <a:gd name="connsiteX499" fmla="*/ 1856384 w 8631073"/>
              <a:gd name="connsiteY499" fmla="*/ 2346027 h 5612466"/>
              <a:gd name="connsiteX500" fmla="*/ 1884150 w 8631073"/>
              <a:gd name="connsiteY500" fmla="*/ 2341617 h 5612466"/>
              <a:gd name="connsiteX501" fmla="*/ 1896050 w 8631073"/>
              <a:gd name="connsiteY501" fmla="*/ 2330592 h 5612466"/>
              <a:gd name="connsiteX502" fmla="*/ 1902000 w 8631073"/>
              <a:gd name="connsiteY502" fmla="*/ 2317363 h 5612466"/>
              <a:gd name="connsiteX503" fmla="*/ 1878200 w 8631073"/>
              <a:gd name="connsiteY503" fmla="*/ 2297518 h 5612466"/>
              <a:gd name="connsiteX504" fmla="*/ 1860350 w 8631073"/>
              <a:gd name="connsiteY504" fmla="*/ 2271058 h 5612466"/>
              <a:gd name="connsiteX505" fmla="*/ 1882167 w 8631073"/>
              <a:gd name="connsiteY505" fmla="*/ 2266649 h 5612466"/>
              <a:gd name="connsiteX506" fmla="*/ 1915883 w 8631073"/>
              <a:gd name="connsiteY506" fmla="*/ 2308543 h 5612466"/>
              <a:gd name="connsiteX507" fmla="*/ 2046782 w 8631073"/>
              <a:gd name="connsiteY507" fmla="*/ 2359256 h 5612466"/>
              <a:gd name="connsiteX508" fmla="*/ 2088431 w 8631073"/>
              <a:gd name="connsiteY508" fmla="*/ 2350436 h 5612466"/>
              <a:gd name="connsiteX509" fmla="*/ 2102315 w 8631073"/>
              <a:gd name="connsiteY509" fmla="*/ 2363666 h 5612466"/>
              <a:gd name="connsiteX510" fmla="*/ 2128098 w 8631073"/>
              <a:gd name="connsiteY510" fmla="*/ 2383512 h 5612466"/>
              <a:gd name="connsiteX511" fmla="*/ 2227263 w 8631073"/>
              <a:gd name="connsiteY511" fmla="*/ 2372486 h 5612466"/>
              <a:gd name="connsiteX512" fmla="*/ 2262228 w 8631073"/>
              <a:gd name="connsiteY512" fmla="*/ 2367847 h 5612466"/>
              <a:gd name="connsiteX513" fmla="*/ 2243952 w 8631073"/>
              <a:gd name="connsiteY513" fmla="*/ 2361879 h 5612466"/>
              <a:gd name="connsiteX514" fmla="*/ 2140819 w 8631073"/>
              <a:gd name="connsiteY514" fmla="*/ 2345988 h 5612466"/>
              <a:gd name="connsiteX515" fmla="*/ 2113053 w 8631073"/>
              <a:gd name="connsiteY515" fmla="*/ 2334072 h 5612466"/>
              <a:gd name="connsiteX516" fmla="*/ 2079337 w 8631073"/>
              <a:gd name="connsiteY516" fmla="*/ 2312224 h 5612466"/>
              <a:gd name="connsiteX517" fmla="*/ 1994054 w 8631073"/>
              <a:gd name="connsiteY517" fmla="*/ 2282431 h 5612466"/>
              <a:gd name="connsiteX518" fmla="*/ 1867122 w 8631073"/>
              <a:gd name="connsiteY518" fmla="*/ 2250652 h 5612466"/>
              <a:gd name="connsiteX519" fmla="*/ 1843322 w 8631073"/>
              <a:gd name="connsiteY519" fmla="*/ 2232776 h 5612466"/>
              <a:gd name="connsiteX520" fmla="*/ 1841339 w 8631073"/>
              <a:gd name="connsiteY520" fmla="*/ 2216887 h 5612466"/>
              <a:gd name="connsiteX521" fmla="*/ 1736223 w 8631073"/>
              <a:gd name="connsiteY521" fmla="*/ 2125522 h 5612466"/>
              <a:gd name="connsiteX522" fmla="*/ 1730273 w 8631073"/>
              <a:gd name="connsiteY522" fmla="*/ 2109631 h 5612466"/>
              <a:gd name="connsiteX523" fmla="*/ 1740190 w 8631073"/>
              <a:gd name="connsiteY523" fmla="*/ 2097715 h 5612466"/>
              <a:gd name="connsiteX524" fmla="*/ 1748123 w 8631073"/>
              <a:gd name="connsiteY524" fmla="*/ 2071895 h 5612466"/>
              <a:gd name="connsiteX525" fmla="*/ 1722340 w 8631073"/>
              <a:gd name="connsiteY525" fmla="*/ 2069909 h 5612466"/>
              <a:gd name="connsiteX526" fmla="*/ 1664824 w 8631073"/>
              <a:gd name="connsiteY526" fmla="*/ 2069908 h 5612466"/>
              <a:gd name="connsiteX527" fmla="*/ 1621191 w 8631073"/>
              <a:gd name="connsiteY527" fmla="*/ 2077853 h 5612466"/>
              <a:gd name="connsiteX528" fmla="*/ 1607308 w 8631073"/>
              <a:gd name="connsiteY528" fmla="*/ 2087784 h 5612466"/>
              <a:gd name="connsiteX529" fmla="*/ 1587474 w 8631073"/>
              <a:gd name="connsiteY529" fmla="*/ 2087784 h 5612466"/>
              <a:gd name="connsiteX530" fmla="*/ 1587475 w 8631073"/>
              <a:gd name="connsiteY530" fmla="*/ 2067923 h 5612466"/>
              <a:gd name="connsiteX531" fmla="*/ 1603341 w 8631073"/>
              <a:gd name="connsiteY531" fmla="*/ 2046074 h 5612466"/>
              <a:gd name="connsiteX532" fmla="*/ 1609291 w 8631073"/>
              <a:gd name="connsiteY532" fmla="*/ 2036143 h 5612466"/>
              <a:gd name="connsiteX533" fmla="*/ 1597391 w 8631073"/>
              <a:gd name="connsiteY533" fmla="*/ 2034157 h 5612466"/>
              <a:gd name="connsiteX534" fmla="*/ 1583508 w 8631073"/>
              <a:gd name="connsiteY534" fmla="*/ 2038130 h 5612466"/>
              <a:gd name="connsiteX535" fmla="*/ 1571608 w 8631073"/>
              <a:gd name="connsiteY535" fmla="*/ 2038129 h 5612466"/>
              <a:gd name="connsiteX536" fmla="*/ 1557407 w 8631073"/>
              <a:gd name="connsiteY536" fmla="*/ 2028648 h 5612466"/>
              <a:gd name="connsiteX537" fmla="*/ 1538062 w 8631073"/>
              <a:gd name="connsiteY537" fmla="*/ 2033198 h 5612466"/>
              <a:gd name="connsiteX538" fmla="*/ 1499387 w 8631073"/>
              <a:gd name="connsiteY538" fmla="*/ 2017488 h 5612466"/>
              <a:gd name="connsiteX539" fmla="*/ 1479554 w 8631073"/>
              <a:gd name="connsiteY539" fmla="*/ 2013078 h 5612466"/>
              <a:gd name="connsiteX540" fmla="*/ 1370471 w 8631073"/>
              <a:gd name="connsiteY540" fmla="*/ 1971183 h 5612466"/>
              <a:gd name="connsiteX541" fmla="*/ 1316921 w 8631073"/>
              <a:gd name="connsiteY541" fmla="*/ 1984413 h 5612466"/>
              <a:gd name="connsiteX542" fmla="*/ 1306165 w 8631073"/>
              <a:gd name="connsiteY542" fmla="*/ 1981442 h 5612466"/>
              <a:gd name="connsiteX543" fmla="*/ 1305596 w 8631073"/>
              <a:gd name="connsiteY543" fmla="*/ 1982268 h 5612466"/>
              <a:gd name="connsiteX544" fmla="*/ 1286011 w 8631073"/>
              <a:gd name="connsiteY544" fmla="*/ 1986488 h 5612466"/>
              <a:gd name="connsiteX545" fmla="*/ 1286011 w 8631073"/>
              <a:gd name="connsiteY545" fmla="*/ 1975875 h 5612466"/>
              <a:gd name="connsiteX546" fmla="*/ 1277007 w 8631073"/>
              <a:gd name="connsiteY546" fmla="*/ 1973388 h 5612466"/>
              <a:gd name="connsiteX547" fmla="*/ 1235605 w 8631073"/>
              <a:gd name="connsiteY547" fmla="*/ 1968978 h 5612466"/>
              <a:gd name="connsiteX548" fmla="*/ 1166189 w 8631073"/>
              <a:gd name="connsiteY548" fmla="*/ 1905035 h 5612466"/>
              <a:gd name="connsiteX549" fmla="*/ 1164206 w 8631073"/>
              <a:gd name="connsiteY549" fmla="*/ 1894009 h 5612466"/>
              <a:gd name="connsiteX550" fmla="*/ 1142390 w 8631073"/>
              <a:gd name="connsiteY550" fmla="*/ 1887395 h 5612466"/>
              <a:gd name="connsiteX551" fmla="*/ 1116607 w 8631073"/>
              <a:gd name="connsiteY551" fmla="*/ 1913854 h 5612466"/>
              <a:gd name="connsiteX552" fmla="*/ 1019425 w 8631073"/>
              <a:gd name="connsiteY552" fmla="*/ 1889600 h 5612466"/>
              <a:gd name="connsiteX553" fmla="*/ 981741 w 8631073"/>
              <a:gd name="connsiteY553" fmla="*/ 1838886 h 5612466"/>
              <a:gd name="connsiteX554" fmla="*/ 940092 w 8631073"/>
              <a:gd name="connsiteY554" fmla="*/ 1792581 h 5612466"/>
              <a:gd name="connsiteX555" fmla="*/ 928192 w 8631073"/>
              <a:gd name="connsiteY555" fmla="*/ 1863140 h 5612466"/>
              <a:gd name="connsiteX556" fmla="*/ 882575 w 8631073"/>
              <a:gd name="connsiteY556" fmla="*/ 1849909 h 5612466"/>
              <a:gd name="connsiteX557" fmla="*/ 850842 w 8631073"/>
              <a:gd name="connsiteY557" fmla="*/ 1849910 h 5612466"/>
              <a:gd name="connsiteX558" fmla="*/ 755644 w 8631073"/>
              <a:gd name="connsiteY558" fmla="*/ 1812426 h 5612466"/>
              <a:gd name="connsiteX559" fmla="*/ 464096 w 8631073"/>
              <a:gd name="connsiteY559" fmla="*/ 1713203 h 5612466"/>
              <a:gd name="connsiteX560" fmla="*/ 444263 w 8631073"/>
              <a:gd name="connsiteY560" fmla="*/ 1699973 h 5612466"/>
              <a:gd name="connsiteX561" fmla="*/ 458146 w 8631073"/>
              <a:gd name="connsiteY561" fmla="*/ 1677923 h 5612466"/>
              <a:gd name="connsiteX562" fmla="*/ 468063 w 8631073"/>
              <a:gd name="connsiteY562" fmla="*/ 1660284 h 5612466"/>
              <a:gd name="connsiteX563" fmla="*/ 450213 w 8631073"/>
              <a:gd name="connsiteY563" fmla="*/ 1642644 h 5612466"/>
              <a:gd name="connsiteX564" fmla="*/ 432363 w 8631073"/>
              <a:gd name="connsiteY564" fmla="*/ 1642643 h 5612466"/>
              <a:gd name="connsiteX565" fmla="*/ 388730 w 8631073"/>
              <a:gd name="connsiteY565" fmla="*/ 1591930 h 5612466"/>
              <a:gd name="connsiteX566" fmla="*/ 392696 w 8631073"/>
              <a:gd name="connsiteY566" fmla="*/ 1558856 h 5612466"/>
              <a:gd name="connsiteX567" fmla="*/ 374846 w 8631073"/>
              <a:gd name="connsiteY567" fmla="*/ 1543421 h 5612466"/>
              <a:gd name="connsiteX568" fmla="*/ 345097 w 8631073"/>
              <a:gd name="connsiteY568" fmla="*/ 1598545 h 5612466"/>
              <a:gd name="connsiteX569" fmla="*/ 315347 w 8631073"/>
              <a:gd name="connsiteY569" fmla="*/ 1547830 h 5612466"/>
              <a:gd name="connsiteX570" fmla="*/ 329231 w 8631073"/>
              <a:gd name="connsiteY570" fmla="*/ 1477272 h 5612466"/>
              <a:gd name="connsiteX571" fmla="*/ 378813 w 8631073"/>
              <a:gd name="connsiteY571" fmla="*/ 1481682 h 5612466"/>
              <a:gd name="connsiteX572" fmla="*/ 444263 w 8631073"/>
              <a:gd name="connsiteY572" fmla="*/ 1503732 h 5612466"/>
              <a:gd name="connsiteX573" fmla="*/ 489879 w 8631073"/>
              <a:gd name="connsiteY573" fmla="*/ 1503732 h 5612466"/>
              <a:gd name="connsiteX574" fmla="*/ 670361 w 8631073"/>
              <a:gd name="connsiteY574" fmla="*/ 1567675 h 5612466"/>
              <a:gd name="connsiteX575" fmla="*/ 712011 w 8631073"/>
              <a:gd name="connsiteY575" fmla="*/ 1554445 h 5612466"/>
              <a:gd name="connsiteX576" fmla="*/ 715977 w 8631073"/>
              <a:gd name="connsiteY576" fmla="*/ 1541216 h 5612466"/>
              <a:gd name="connsiteX577" fmla="*/ 727877 w 8631073"/>
              <a:gd name="connsiteY577" fmla="*/ 1550035 h 5612466"/>
              <a:gd name="connsiteX578" fmla="*/ 733827 w 8631073"/>
              <a:gd name="connsiteY578" fmla="*/ 1561061 h 5612466"/>
              <a:gd name="connsiteX579" fmla="*/ 757627 w 8631073"/>
              <a:gd name="connsiteY579" fmla="*/ 1569880 h 5612466"/>
              <a:gd name="connsiteX580" fmla="*/ 749693 w 8631073"/>
              <a:gd name="connsiteY580" fmla="*/ 1550036 h 5612466"/>
              <a:gd name="connsiteX581" fmla="*/ 747710 w 8631073"/>
              <a:gd name="connsiteY581" fmla="*/ 1545625 h 5612466"/>
              <a:gd name="connsiteX582" fmla="*/ 745727 w 8631073"/>
              <a:gd name="connsiteY582" fmla="*/ 1530191 h 5612466"/>
              <a:gd name="connsiteX583" fmla="*/ 759610 w 8631073"/>
              <a:gd name="connsiteY583" fmla="*/ 1527986 h 5612466"/>
              <a:gd name="connsiteX584" fmla="*/ 821093 w 8631073"/>
              <a:gd name="connsiteY584" fmla="*/ 1508140 h 5612466"/>
              <a:gd name="connsiteX585" fmla="*/ 832992 w 8631073"/>
              <a:gd name="connsiteY585" fmla="*/ 1492706 h 5612466"/>
              <a:gd name="connsiteX586" fmla="*/ 791343 w 8631073"/>
              <a:gd name="connsiteY586" fmla="*/ 1448608 h 5612466"/>
              <a:gd name="connsiteX587" fmla="*/ 676311 w 8631073"/>
              <a:gd name="connsiteY587" fmla="*/ 1430968 h 5612466"/>
              <a:gd name="connsiteX588" fmla="*/ 636644 w 8631073"/>
              <a:gd name="connsiteY588" fmla="*/ 1433173 h 5612466"/>
              <a:gd name="connsiteX589" fmla="*/ 620777 w 8631073"/>
              <a:gd name="connsiteY589" fmla="*/ 1424353 h 5612466"/>
              <a:gd name="connsiteX590" fmla="*/ 593011 w 8631073"/>
              <a:gd name="connsiteY590" fmla="*/ 1391278 h 5612466"/>
              <a:gd name="connsiteX591" fmla="*/ 541445 w 8631073"/>
              <a:gd name="connsiteY591" fmla="*/ 1371433 h 5612466"/>
              <a:gd name="connsiteX592" fmla="*/ 521612 w 8631073"/>
              <a:gd name="connsiteY592" fmla="*/ 1336154 h 5612466"/>
              <a:gd name="connsiteX593" fmla="*/ 523595 w 8631073"/>
              <a:gd name="connsiteY593" fmla="*/ 1325129 h 5612466"/>
              <a:gd name="connsiteX594" fmla="*/ 507729 w 8631073"/>
              <a:gd name="connsiteY594" fmla="*/ 1305285 h 5612466"/>
              <a:gd name="connsiteX595" fmla="*/ 499796 w 8631073"/>
              <a:gd name="connsiteY595" fmla="*/ 1322924 h 5612466"/>
              <a:gd name="connsiteX596" fmla="*/ 485912 w 8631073"/>
              <a:gd name="connsiteY596" fmla="*/ 1342769 h 5612466"/>
              <a:gd name="connsiteX597" fmla="*/ 456163 w 8631073"/>
              <a:gd name="connsiteY597" fmla="*/ 1300875 h 5612466"/>
              <a:gd name="connsiteX598" fmla="*/ 456163 w 8631073"/>
              <a:gd name="connsiteY598" fmla="*/ 1283235 h 5612466"/>
              <a:gd name="connsiteX599" fmla="*/ 446246 w 8631073"/>
              <a:gd name="connsiteY599" fmla="*/ 1292055 h 5612466"/>
              <a:gd name="connsiteX600" fmla="*/ 420463 w 8631073"/>
              <a:gd name="connsiteY600" fmla="*/ 1289850 h 5612466"/>
              <a:gd name="connsiteX601" fmla="*/ 378813 w 8631073"/>
              <a:gd name="connsiteY601" fmla="*/ 1232521 h 5612466"/>
              <a:gd name="connsiteX602" fmla="*/ 343114 w 8631073"/>
              <a:gd name="connsiteY602" fmla="*/ 1159758 h 5612466"/>
              <a:gd name="connsiteX603" fmla="*/ 327247 w 8631073"/>
              <a:gd name="connsiteY603" fmla="*/ 1131093 h 5612466"/>
              <a:gd name="connsiteX604" fmla="*/ 237998 w 8631073"/>
              <a:gd name="connsiteY604" fmla="*/ 1029663 h 5612466"/>
              <a:gd name="connsiteX605" fmla="*/ 234031 w 8631073"/>
              <a:gd name="connsiteY605" fmla="*/ 998795 h 5612466"/>
              <a:gd name="connsiteX606" fmla="*/ 255848 w 8631073"/>
              <a:gd name="connsiteY606" fmla="*/ 1001000 h 5612466"/>
              <a:gd name="connsiteX607" fmla="*/ 291547 w 8631073"/>
              <a:gd name="connsiteY607" fmla="*/ 1001000 h 5612466"/>
              <a:gd name="connsiteX608" fmla="*/ 339147 w 8631073"/>
              <a:gd name="connsiteY608" fmla="*/ 985565 h 5612466"/>
              <a:gd name="connsiteX609" fmla="*/ 376830 w 8631073"/>
              <a:gd name="connsiteY609" fmla="*/ 1042894 h 5612466"/>
              <a:gd name="connsiteX610" fmla="*/ 372863 w 8631073"/>
              <a:gd name="connsiteY610" fmla="*/ 1064943 h 5612466"/>
              <a:gd name="connsiteX611" fmla="*/ 370880 w 8631073"/>
              <a:gd name="connsiteY611" fmla="*/ 1069354 h 5612466"/>
              <a:gd name="connsiteX612" fmla="*/ 374846 w 8631073"/>
              <a:gd name="connsiteY612" fmla="*/ 1067149 h 5612466"/>
              <a:gd name="connsiteX613" fmla="*/ 396663 w 8631073"/>
              <a:gd name="connsiteY613" fmla="*/ 1069354 h 5612466"/>
              <a:gd name="connsiteX614" fmla="*/ 458146 w 8631073"/>
              <a:gd name="connsiteY614" fmla="*/ 1031870 h 5612466"/>
              <a:gd name="connsiteX615" fmla="*/ 491862 w 8631073"/>
              <a:gd name="connsiteY615" fmla="*/ 1012025 h 5612466"/>
              <a:gd name="connsiteX616" fmla="*/ 521612 w 8631073"/>
              <a:gd name="connsiteY616" fmla="*/ 1038484 h 5612466"/>
              <a:gd name="connsiteX617" fmla="*/ 622761 w 8631073"/>
              <a:gd name="connsiteY617" fmla="*/ 1122273 h 5612466"/>
              <a:gd name="connsiteX618" fmla="*/ 652511 w 8631073"/>
              <a:gd name="connsiteY618" fmla="*/ 1091403 h 5612466"/>
              <a:gd name="connsiteX619" fmla="*/ 670361 w 8631073"/>
              <a:gd name="connsiteY619" fmla="*/ 1047304 h 5612466"/>
              <a:gd name="connsiteX620" fmla="*/ 712011 w 8631073"/>
              <a:gd name="connsiteY620" fmla="*/ 1089198 h 5612466"/>
              <a:gd name="connsiteX621" fmla="*/ 767543 w 8631073"/>
              <a:gd name="connsiteY621" fmla="*/ 1104633 h 5612466"/>
              <a:gd name="connsiteX622" fmla="*/ 771510 w 8631073"/>
              <a:gd name="connsiteY622" fmla="*/ 1106838 h 5612466"/>
              <a:gd name="connsiteX623" fmla="*/ 809193 w 8631073"/>
              <a:gd name="connsiteY623" fmla="*/ 1049509 h 5612466"/>
              <a:gd name="connsiteX624" fmla="*/ 825059 w 8631073"/>
              <a:gd name="connsiteY624" fmla="*/ 1012025 h 5612466"/>
              <a:gd name="connsiteX625" fmla="*/ 832992 w 8631073"/>
              <a:gd name="connsiteY625" fmla="*/ 1012024 h 5612466"/>
              <a:gd name="connsiteX626" fmla="*/ 860759 w 8631073"/>
              <a:gd name="connsiteY626" fmla="*/ 1038484 h 5612466"/>
              <a:gd name="connsiteX627" fmla="*/ 880592 w 8631073"/>
              <a:gd name="connsiteY627" fmla="*/ 1073764 h 5612466"/>
              <a:gd name="connsiteX628" fmla="*/ 902409 w 8631073"/>
              <a:gd name="connsiteY628" fmla="*/ 1117863 h 5612466"/>
              <a:gd name="connsiteX629" fmla="*/ 944058 w 8631073"/>
              <a:gd name="connsiteY629" fmla="*/ 1111248 h 5612466"/>
              <a:gd name="connsiteX630" fmla="*/ 959925 w 8631073"/>
              <a:gd name="connsiteY630" fmla="*/ 1120068 h 5612466"/>
              <a:gd name="connsiteX631" fmla="*/ 985708 w 8631073"/>
              <a:gd name="connsiteY631" fmla="*/ 1142118 h 5612466"/>
              <a:gd name="connsiteX632" fmla="*/ 997608 w 8631073"/>
              <a:gd name="connsiteY632" fmla="*/ 1139912 h 5612466"/>
              <a:gd name="connsiteX633" fmla="*/ 1037274 w 8631073"/>
              <a:gd name="connsiteY633" fmla="*/ 1159757 h 5612466"/>
              <a:gd name="connsiteX634" fmla="*/ 1082890 w 8631073"/>
              <a:gd name="connsiteY634" fmla="*/ 1192832 h 5612466"/>
              <a:gd name="connsiteX635" fmla="*/ 1108673 w 8631073"/>
              <a:gd name="connsiteY635" fmla="*/ 1172987 h 5612466"/>
              <a:gd name="connsiteX636" fmla="*/ 1112640 w 8631073"/>
              <a:gd name="connsiteY636" fmla="*/ 1150937 h 5612466"/>
              <a:gd name="connsiteX637" fmla="*/ 1110657 w 8631073"/>
              <a:gd name="connsiteY637" fmla="*/ 1106838 h 5612466"/>
              <a:gd name="connsiteX638" fmla="*/ 1090824 w 8631073"/>
              <a:gd name="connsiteY638" fmla="*/ 1016435 h 5612466"/>
              <a:gd name="connsiteX639" fmla="*/ 1134457 w 8631073"/>
              <a:gd name="connsiteY639" fmla="*/ 1034074 h 5612466"/>
              <a:gd name="connsiteX640" fmla="*/ 1188006 w 8631073"/>
              <a:gd name="connsiteY640" fmla="*/ 1051713 h 5612466"/>
              <a:gd name="connsiteX641" fmla="*/ 1233622 w 8631073"/>
              <a:gd name="connsiteY641" fmla="*/ 1080379 h 5612466"/>
              <a:gd name="connsiteX642" fmla="*/ 1370471 w 8631073"/>
              <a:gd name="connsiteY642" fmla="*/ 1172987 h 5612466"/>
              <a:gd name="connsiteX643" fmla="*/ 1390304 w 8631073"/>
              <a:gd name="connsiteY643" fmla="*/ 1166372 h 5612466"/>
              <a:gd name="connsiteX644" fmla="*/ 1402204 w 8631073"/>
              <a:gd name="connsiteY644" fmla="*/ 1155347 h 5612466"/>
              <a:gd name="connsiteX645" fmla="*/ 1408154 w 8631073"/>
              <a:gd name="connsiteY645" fmla="*/ 1170782 h 5612466"/>
              <a:gd name="connsiteX646" fmla="*/ 1420054 w 8631073"/>
              <a:gd name="connsiteY646" fmla="*/ 1192832 h 5612466"/>
              <a:gd name="connsiteX647" fmla="*/ 1447821 w 8631073"/>
              <a:gd name="connsiteY647" fmla="*/ 1206061 h 5612466"/>
              <a:gd name="connsiteX648" fmla="*/ 1457737 w 8631073"/>
              <a:gd name="connsiteY648" fmla="*/ 1232521 h 5612466"/>
              <a:gd name="connsiteX649" fmla="*/ 1471620 w 8631073"/>
              <a:gd name="connsiteY649" fmla="*/ 1265596 h 5612466"/>
              <a:gd name="connsiteX650" fmla="*/ 1491453 w 8631073"/>
              <a:gd name="connsiteY650" fmla="*/ 1250160 h 5612466"/>
              <a:gd name="connsiteX651" fmla="*/ 1499387 w 8631073"/>
              <a:gd name="connsiteY651" fmla="*/ 1241341 h 5612466"/>
              <a:gd name="connsiteX652" fmla="*/ 1511287 w 8631073"/>
              <a:gd name="connsiteY652" fmla="*/ 1276620 h 5612466"/>
              <a:gd name="connsiteX653" fmla="*/ 1529136 w 8631073"/>
              <a:gd name="connsiteY653" fmla="*/ 1292055 h 5612466"/>
              <a:gd name="connsiteX654" fmla="*/ 1541036 w 8631073"/>
              <a:gd name="connsiteY654" fmla="*/ 1274415 h 5612466"/>
              <a:gd name="connsiteX655" fmla="*/ 1620369 w 8631073"/>
              <a:gd name="connsiteY655" fmla="*/ 1236931 h 5612466"/>
              <a:gd name="connsiteX656" fmla="*/ 1642186 w 8631073"/>
              <a:gd name="connsiteY656" fmla="*/ 1250161 h 5612466"/>
              <a:gd name="connsiteX657" fmla="*/ 1733418 w 8631073"/>
              <a:gd name="connsiteY657" fmla="*/ 1239136 h 5612466"/>
              <a:gd name="connsiteX658" fmla="*/ 1735401 w 8631073"/>
              <a:gd name="connsiteY658" fmla="*/ 1236930 h 5612466"/>
              <a:gd name="connsiteX659" fmla="*/ 1763168 w 8631073"/>
              <a:gd name="connsiteY659" fmla="*/ 1236930 h 5612466"/>
              <a:gd name="connsiteX660" fmla="*/ 1769117 w 8631073"/>
              <a:gd name="connsiteY660" fmla="*/ 1250160 h 5612466"/>
              <a:gd name="connsiteX661" fmla="*/ 1749284 w 8631073"/>
              <a:gd name="connsiteY661" fmla="*/ 1265594 h 5612466"/>
              <a:gd name="connsiteX662" fmla="*/ 1735401 w 8631073"/>
              <a:gd name="connsiteY662" fmla="*/ 1274415 h 5612466"/>
              <a:gd name="connsiteX663" fmla="*/ 1747301 w 8631073"/>
              <a:gd name="connsiteY663" fmla="*/ 1285440 h 5612466"/>
              <a:gd name="connsiteX664" fmla="*/ 1777051 w 8631073"/>
              <a:gd name="connsiteY664" fmla="*/ 1296465 h 5612466"/>
              <a:gd name="connsiteX665" fmla="*/ 1810767 w 8631073"/>
              <a:gd name="connsiteY665" fmla="*/ 1320719 h 5612466"/>
              <a:gd name="connsiteX666" fmla="*/ 1832584 w 8631073"/>
              <a:gd name="connsiteY666" fmla="*/ 1325128 h 5612466"/>
              <a:gd name="connsiteX667" fmla="*/ 1896050 w 8631073"/>
              <a:gd name="connsiteY667" fmla="*/ 1347179 h 5612466"/>
              <a:gd name="connsiteX668" fmla="*/ 1919849 w 8631073"/>
              <a:gd name="connsiteY668" fmla="*/ 1391278 h 5612466"/>
              <a:gd name="connsiteX669" fmla="*/ 1961499 w 8631073"/>
              <a:gd name="connsiteY669" fmla="*/ 1426558 h 5612466"/>
              <a:gd name="connsiteX670" fmla="*/ 2001166 w 8631073"/>
              <a:gd name="connsiteY670" fmla="*/ 1404508 h 5612466"/>
              <a:gd name="connsiteX671" fmla="*/ 2046782 w 8631073"/>
              <a:gd name="connsiteY671" fmla="*/ 1391278 h 5612466"/>
              <a:gd name="connsiteX672" fmla="*/ 2068598 w 8631073"/>
              <a:gd name="connsiteY672" fmla="*/ 1397893 h 5612466"/>
              <a:gd name="connsiteX673" fmla="*/ 2092398 w 8631073"/>
              <a:gd name="connsiteY673" fmla="*/ 1417738 h 5612466"/>
              <a:gd name="connsiteX674" fmla="*/ 2092398 w 8631073"/>
              <a:gd name="connsiteY674" fmla="*/ 1428763 h 5612466"/>
              <a:gd name="connsiteX675" fmla="*/ 2098348 w 8631073"/>
              <a:gd name="connsiteY675" fmla="*/ 1446678 h 5612466"/>
              <a:gd name="connsiteX676" fmla="*/ 2110830 w 8631073"/>
              <a:gd name="connsiteY676" fmla="*/ 1446485 h 5612466"/>
              <a:gd name="connsiteX677" fmla="*/ 2111318 w 8631073"/>
              <a:gd name="connsiteY677" fmla="*/ 1445499 h 5612466"/>
              <a:gd name="connsiteX678" fmla="*/ 2130903 w 8631073"/>
              <a:gd name="connsiteY678" fmla="*/ 1428368 h 5612466"/>
              <a:gd name="connsiteX679" fmla="*/ 2146769 w 8631073"/>
              <a:gd name="connsiteY679" fmla="*/ 1432341 h 5612466"/>
              <a:gd name="connsiteX680" fmla="*/ 2146656 w 8631073"/>
              <a:gd name="connsiteY680" fmla="*/ 1432990 h 5612466"/>
              <a:gd name="connsiteX681" fmla="*/ 2151897 w 8631073"/>
              <a:gd name="connsiteY681" fmla="*/ 1430967 h 5612466"/>
              <a:gd name="connsiteX682" fmla="*/ 2190262 w 8631073"/>
              <a:gd name="connsiteY682" fmla="*/ 1426764 h 5612466"/>
              <a:gd name="connsiteX683" fmla="*/ 2200808 w 8631073"/>
              <a:gd name="connsiteY683" fmla="*/ 1430354 h 5612466"/>
              <a:gd name="connsiteX684" fmla="*/ 2285602 w 8631073"/>
              <a:gd name="connsiteY684" fmla="*/ 1430353 h 5612466"/>
              <a:gd name="connsiteX685" fmla="*/ 2325268 w 8631073"/>
              <a:gd name="connsiteY685" fmla="*/ 1470078 h 5612466"/>
              <a:gd name="connsiteX686" fmla="*/ 2325268 w 8631073"/>
              <a:gd name="connsiteY686" fmla="*/ 1476037 h 5612466"/>
              <a:gd name="connsiteX687" fmla="*/ 2327252 w 8631073"/>
              <a:gd name="connsiteY687" fmla="*/ 1493912 h 5612466"/>
              <a:gd name="connsiteX688" fmla="*/ 2353035 w 8631073"/>
              <a:gd name="connsiteY688" fmla="*/ 1487954 h 5612466"/>
              <a:gd name="connsiteX689" fmla="*/ 2362951 w 8631073"/>
              <a:gd name="connsiteY689" fmla="*/ 1466106 h 5612466"/>
              <a:gd name="connsiteX690" fmla="*/ 2390718 w 8631073"/>
              <a:gd name="connsiteY690" fmla="*/ 1460147 h 5612466"/>
              <a:gd name="connsiteX691" fmla="*/ 2392701 w 8631073"/>
              <a:gd name="connsiteY691" fmla="*/ 1483981 h 5612466"/>
              <a:gd name="connsiteX692" fmla="*/ 2386751 w 8631073"/>
              <a:gd name="connsiteY692" fmla="*/ 1493913 h 5612466"/>
              <a:gd name="connsiteX693" fmla="*/ 2386751 w 8631073"/>
              <a:gd name="connsiteY693" fmla="*/ 1507816 h 5612466"/>
              <a:gd name="connsiteX694" fmla="*/ 2398651 w 8631073"/>
              <a:gd name="connsiteY694" fmla="*/ 1503843 h 5612466"/>
              <a:gd name="connsiteX695" fmla="*/ 2416500 w 8631073"/>
              <a:gd name="connsiteY695" fmla="*/ 1480009 h 5612466"/>
              <a:gd name="connsiteX696" fmla="*/ 2468067 w 8631073"/>
              <a:gd name="connsiteY696" fmla="*/ 1464120 h 5612466"/>
              <a:gd name="connsiteX697" fmla="*/ 2503766 w 8631073"/>
              <a:gd name="connsiteY697" fmla="*/ 1483982 h 5612466"/>
              <a:gd name="connsiteX698" fmla="*/ 2529549 w 8631073"/>
              <a:gd name="connsiteY698" fmla="*/ 1480008 h 5612466"/>
              <a:gd name="connsiteX699" fmla="*/ 2543681 w 8631073"/>
              <a:gd name="connsiteY699" fmla="*/ 1462878 h 5612466"/>
              <a:gd name="connsiteX700" fmla="*/ 2548229 w 8631073"/>
              <a:gd name="connsiteY700" fmla="*/ 1461464 h 5612466"/>
              <a:gd name="connsiteX701" fmla="*/ 2554759 w 8631073"/>
              <a:gd name="connsiteY701" fmla="*/ 1453567 h 5612466"/>
              <a:gd name="connsiteX702" fmla="*/ 2564334 w 8631073"/>
              <a:gd name="connsiteY702" fmla="*/ 1451432 h 5612466"/>
              <a:gd name="connsiteX703" fmla="*/ 2571722 w 8631073"/>
              <a:gd name="connsiteY703" fmla="*/ 1456484 h 5612466"/>
              <a:gd name="connsiteX704" fmla="*/ 2578853 w 8631073"/>
              <a:gd name="connsiteY704" fmla="*/ 1456823 h 5612466"/>
              <a:gd name="connsiteX705" fmla="*/ 2580294 w 8631073"/>
              <a:gd name="connsiteY705" fmla="*/ 1455222 h 5612466"/>
              <a:gd name="connsiteX706" fmla="*/ 2572361 w 8631073"/>
              <a:gd name="connsiteY706" fmla="*/ 1430968 h 5612466"/>
              <a:gd name="connsiteX707" fmla="*/ 2530711 w 8631073"/>
              <a:gd name="connsiteY707" fmla="*/ 1411123 h 5612466"/>
              <a:gd name="connsiteX708" fmla="*/ 2493028 w 8631073"/>
              <a:gd name="connsiteY708" fmla="*/ 1419943 h 5612466"/>
              <a:gd name="connsiteX709" fmla="*/ 2469228 w 8631073"/>
              <a:gd name="connsiteY709" fmla="*/ 1422148 h 5612466"/>
              <a:gd name="connsiteX710" fmla="*/ 2423611 w 8631073"/>
              <a:gd name="connsiteY710" fmla="*/ 1369229 h 5612466"/>
              <a:gd name="connsiteX711" fmla="*/ 2393862 w 8631073"/>
              <a:gd name="connsiteY711" fmla="*/ 1364819 h 5612466"/>
              <a:gd name="connsiteX712" fmla="*/ 2364112 w 8631073"/>
              <a:gd name="connsiteY712" fmla="*/ 1375844 h 5612466"/>
              <a:gd name="connsiteX713" fmla="*/ 2344279 w 8631073"/>
              <a:gd name="connsiteY713" fmla="*/ 1351589 h 5612466"/>
              <a:gd name="connsiteX714" fmla="*/ 2302629 w 8631073"/>
              <a:gd name="connsiteY714" fmla="*/ 1358204 h 5612466"/>
              <a:gd name="connsiteX715" fmla="*/ 2268913 w 8631073"/>
              <a:gd name="connsiteY715" fmla="*/ 1351589 h 5612466"/>
              <a:gd name="connsiteX716" fmla="*/ 2217347 w 8631073"/>
              <a:gd name="connsiteY716" fmla="*/ 1331745 h 5612466"/>
              <a:gd name="connsiteX717" fmla="*/ 2191564 w 8631073"/>
              <a:gd name="connsiteY717" fmla="*/ 1292055 h 5612466"/>
              <a:gd name="connsiteX718" fmla="*/ 2136031 w 8631073"/>
              <a:gd name="connsiteY718" fmla="*/ 1289850 h 5612466"/>
              <a:gd name="connsiteX719" fmla="*/ 2118181 w 8631073"/>
              <a:gd name="connsiteY719" fmla="*/ 1314104 h 5612466"/>
              <a:gd name="connsiteX720" fmla="*/ 2106281 w 8631073"/>
              <a:gd name="connsiteY720" fmla="*/ 1265596 h 5612466"/>
              <a:gd name="connsiteX721" fmla="*/ 2100331 w 8631073"/>
              <a:gd name="connsiteY721" fmla="*/ 1274415 h 5612466"/>
              <a:gd name="connsiteX722" fmla="*/ 2040832 w 8631073"/>
              <a:gd name="connsiteY722" fmla="*/ 1278825 h 5612466"/>
              <a:gd name="connsiteX723" fmla="*/ 2028932 w 8631073"/>
              <a:gd name="connsiteY723" fmla="*/ 1256775 h 5612466"/>
              <a:gd name="connsiteX724" fmla="*/ 2028932 w 8631073"/>
              <a:gd name="connsiteY724" fmla="*/ 1241341 h 5612466"/>
              <a:gd name="connsiteX725" fmla="*/ 2022982 w 8631073"/>
              <a:gd name="connsiteY725" fmla="*/ 1203856 h 5612466"/>
              <a:gd name="connsiteX726" fmla="*/ 1921833 w 8631073"/>
              <a:gd name="connsiteY726" fmla="*/ 1155347 h 5612466"/>
              <a:gd name="connsiteX727" fmla="*/ 1755235 w 8631073"/>
              <a:gd name="connsiteY727" fmla="*/ 1086993 h 5612466"/>
              <a:gd name="connsiteX728" fmla="*/ 1701685 w 8631073"/>
              <a:gd name="connsiteY728" fmla="*/ 1071559 h 5612466"/>
              <a:gd name="connsiteX729" fmla="*/ 1662019 w 8631073"/>
              <a:gd name="connsiteY729" fmla="*/ 1056124 h 5612466"/>
              <a:gd name="connsiteX730" fmla="*/ 1594586 w 8631073"/>
              <a:gd name="connsiteY730" fmla="*/ 1020844 h 5612466"/>
              <a:gd name="connsiteX731" fmla="*/ 1523186 w 8631073"/>
              <a:gd name="connsiteY731" fmla="*/ 996590 h 5612466"/>
              <a:gd name="connsiteX732" fmla="*/ 1461704 w 8631073"/>
              <a:gd name="connsiteY732" fmla="*/ 998795 h 5612466"/>
              <a:gd name="connsiteX733" fmla="*/ 1414104 w 8631073"/>
              <a:gd name="connsiteY733" fmla="*/ 956901 h 5612466"/>
              <a:gd name="connsiteX734" fmla="*/ 1364521 w 8631073"/>
              <a:gd name="connsiteY734" fmla="*/ 939261 h 5612466"/>
              <a:gd name="connsiteX735" fmla="*/ 1295105 w 8631073"/>
              <a:gd name="connsiteY735" fmla="*/ 892957 h 5612466"/>
              <a:gd name="connsiteX736" fmla="*/ 1160240 w 8631073"/>
              <a:gd name="connsiteY736" fmla="*/ 833423 h 5612466"/>
              <a:gd name="connsiteX737" fmla="*/ 1051158 w 8631073"/>
              <a:gd name="connsiteY737" fmla="*/ 791529 h 5612466"/>
              <a:gd name="connsiteX738" fmla="*/ 1027357 w 8631073"/>
              <a:gd name="connsiteY738" fmla="*/ 771684 h 5612466"/>
              <a:gd name="connsiteX739" fmla="*/ 967858 w 8631073"/>
              <a:gd name="connsiteY739" fmla="*/ 731995 h 5612466"/>
              <a:gd name="connsiteX740" fmla="*/ 953975 w 8631073"/>
              <a:gd name="connsiteY740" fmla="*/ 731995 h 5612466"/>
              <a:gd name="connsiteX741" fmla="*/ 971825 w 8631073"/>
              <a:gd name="connsiteY741" fmla="*/ 694510 h 5612466"/>
              <a:gd name="connsiteX742" fmla="*/ 1015458 w 8631073"/>
              <a:gd name="connsiteY742" fmla="*/ 665846 h 5612466"/>
              <a:gd name="connsiteX743" fmla="*/ 1049174 w 8631073"/>
              <a:gd name="connsiteY743" fmla="*/ 668050 h 5612466"/>
              <a:gd name="connsiteX744" fmla="*/ 1078924 w 8631073"/>
              <a:gd name="connsiteY744" fmla="*/ 690100 h 5612466"/>
              <a:gd name="connsiteX745" fmla="*/ 1078924 w 8631073"/>
              <a:gd name="connsiteY745" fmla="*/ 716560 h 5612466"/>
              <a:gd name="connsiteX746" fmla="*/ 1092807 w 8631073"/>
              <a:gd name="connsiteY746" fmla="*/ 731994 h 5612466"/>
              <a:gd name="connsiteX747" fmla="*/ 1144373 w 8631073"/>
              <a:gd name="connsiteY747" fmla="*/ 707740 h 5612466"/>
              <a:gd name="connsiteX748" fmla="*/ 1156273 w 8631073"/>
              <a:gd name="connsiteY748" fmla="*/ 701125 h 5612466"/>
              <a:gd name="connsiteX749" fmla="*/ 1162223 w 8631073"/>
              <a:gd name="connsiteY749" fmla="*/ 714355 h 5612466"/>
              <a:gd name="connsiteX750" fmla="*/ 1162223 w 8631073"/>
              <a:gd name="connsiteY750" fmla="*/ 725380 h 5612466"/>
              <a:gd name="connsiteX751" fmla="*/ 1180073 w 8631073"/>
              <a:gd name="connsiteY751" fmla="*/ 740814 h 5612466"/>
              <a:gd name="connsiteX752" fmla="*/ 1203873 w 8631073"/>
              <a:gd name="connsiteY752" fmla="*/ 751839 h 5612466"/>
              <a:gd name="connsiteX753" fmla="*/ 1201889 w 8631073"/>
              <a:gd name="connsiteY753" fmla="*/ 776094 h 5612466"/>
              <a:gd name="connsiteX754" fmla="*/ 1178090 w 8631073"/>
              <a:gd name="connsiteY754" fmla="*/ 773888 h 5612466"/>
              <a:gd name="connsiteX755" fmla="*/ 1162223 w 8631073"/>
              <a:gd name="connsiteY755" fmla="*/ 776094 h 5612466"/>
              <a:gd name="connsiteX756" fmla="*/ 1164206 w 8631073"/>
              <a:gd name="connsiteY756" fmla="*/ 795939 h 5612466"/>
              <a:gd name="connsiteX757" fmla="*/ 1213789 w 8631073"/>
              <a:gd name="connsiteY757" fmla="*/ 780504 h 5612466"/>
              <a:gd name="connsiteX758" fmla="*/ 1257422 w 8631073"/>
              <a:gd name="connsiteY758" fmla="*/ 760659 h 5612466"/>
              <a:gd name="connsiteX759" fmla="*/ 1366505 w 8631073"/>
              <a:gd name="connsiteY759" fmla="*/ 798144 h 5612466"/>
              <a:gd name="connsiteX760" fmla="*/ 1372454 w 8631073"/>
              <a:gd name="connsiteY760" fmla="*/ 820193 h 5612466"/>
              <a:gd name="connsiteX761" fmla="*/ 1362538 w 8631073"/>
              <a:gd name="connsiteY761" fmla="*/ 855472 h 5612466"/>
              <a:gd name="connsiteX762" fmla="*/ 1378404 w 8631073"/>
              <a:gd name="connsiteY762" fmla="*/ 877522 h 5612466"/>
              <a:gd name="connsiteX763" fmla="*/ 1390304 w 8631073"/>
              <a:gd name="connsiteY763" fmla="*/ 868702 h 5612466"/>
              <a:gd name="connsiteX764" fmla="*/ 1422037 w 8631073"/>
              <a:gd name="connsiteY764" fmla="*/ 822398 h 5612466"/>
              <a:gd name="connsiteX765" fmla="*/ 1424021 w 8631073"/>
              <a:gd name="connsiteY765" fmla="*/ 831218 h 5612466"/>
              <a:gd name="connsiteX766" fmla="*/ 1447820 w 8631073"/>
              <a:gd name="connsiteY766" fmla="*/ 844446 h 5612466"/>
              <a:gd name="connsiteX767" fmla="*/ 1459720 w 8631073"/>
              <a:gd name="connsiteY767" fmla="*/ 848858 h 5612466"/>
              <a:gd name="connsiteX768" fmla="*/ 1491453 w 8631073"/>
              <a:gd name="connsiteY768" fmla="*/ 868702 h 5612466"/>
              <a:gd name="connsiteX769" fmla="*/ 1556903 w 8631073"/>
              <a:gd name="connsiteY769" fmla="*/ 859882 h 5612466"/>
              <a:gd name="connsiteX770" fmla="*/ 1566819 w 8631073"/>
              <a:gd name="connsiteY770" fmla="*/ 844448 h 5612466"/>
              <a:gd name="connsiteX771" fmla="*/ 1576736 w 8631073"/>
              <a:gd name="connsiteY771" fmla="*/ 813578 h 5612466"/>
              <a:gd name="connsiteX772" fmla="*/ 1525170 w 8631073"/>
              <a:gd name="connsiteY772" fmla="*/ 793734 h 5612466"/>
              <a:gd name="connsiteX773" fmla="*/ 1481537 w 8631073"/>
              <a:gd name="connsiteY773" fmla="*/ 762864 h 5612466"/>
              <a:gd name="connsiteX774" fmla="*/ 1545003 w 8631073"/>
              <a:gd name="connsiteY774" fmla="*/ 776094 h 5612466"/>
              <a:gd name="connsiteX775" fmla="*/ 1594586 w 8631073"/>
              <a:gd name="connsiteY775" fmla="*/ 767274 h 5612466"/>
              <a:gd name="connsiteX776" fmla="*/ 1602798 w 8631073"/>
              <a:gd name="connsiteY776" fmla="*/ 754905 h 5612466"/>
              <a:gd name="connsiteX777" fmla="*/ 1604613 w 8631073"/>
              <a:gd name="connsiteY777" fmla="*/ 753603 h 5612466"/>
              <a:gd name="connsiteX778" fmla="*/ 1615241 w 8631073"/>
              <a:gd name="connsiteY778" fmla="*/ 731214 h 5612466"/>
              <a:gd name="connsiteX779" fmla="*/ 1664824 w 8631073"/>
              <a:gd name="connsiteY779" fmla="*/ 735186 h 5612466"/>
              <a:gd name="connsiteX780" fmla="*/ 1730273 w 8631073"/>
              <a:gd name="connsiteY780" fmla="*/ 755048 h 5612466"/>
              <a:gd name="connsiteX781" fmla="*/ 1758253 w 8631073"/>
              <a:gd name="connsiteY781" fmla="*/ 755048 h 5612466"/>
              <a:gd name="connsiteX782" fmla="*/ 1771101 w 8631073"/>
              <a:gd name="connsiteY782" fmla="*/ 749634 h 5612466"/>
              <a:gd name="connsiteX783" fmla="*/ 1804570 w 8631073"/>
              <a:gd name="connsiteY783" fmla="*/ 753217 h 5612466"/>
              <a:gd name="connsiteX784" fmla="*/ 1814430 w 8631073"/>
              <a:gd name="connsiteY784" fmla="*/ 756871 h 5612466"/>
              <a:gd name="connsiteX785" fmla="*/ 1824450 w 8631073"/>
              <a:gd name="connsiteY785" fmla="*/ 757345 h 5612466"/>
              <a:gd name="connsiteX786" fmla="*/ 1915620 w 8631073"/>
              <a:gd name="connsiteY786" fmla="*/ 783538 h 5612466"/>
              <a:gd name="connsiteX787" fmla="*/ 1939073 w 8631073"/>
              <a:gd name="connsiteY787" fmla="*/ 800291 h 5612466"/>
              <a:gd name="connsiteX788" fmla="*/ 1950096 w 8631073"/>
              <a:gd name="connsiteY788" fmla="*/ 802554 h 5612466"/>
              <a:gd name="connsiteX789" fmla="*/ 1979349 w 8631073"/>
              <a:gd name="connsiteY789" fmla="*/ 815783 h 5612466"/>
              <a:gd name="connsiteX790" fmla="*/ 1984212 w 8631073"/>
              <a:gd name="connsiteY790" fmla="*/ 818167 h 5612466"/>
              <a:gd name="connsiteX791" fmla="*/ 1998021 w 8631073"/>
              <a:gd name="connsiteY791" fmla="*/ 800731 h 5612466"/>
              <a:gd name="connsiteX792" fmla="*/ 2001987 w 8631073"/>
              <a:gd name="connsiteY792" fmla="*/ 788814 h 5612466"/>
              <a:gd name="connsiteX793" fmla="*/ 2013887 w 8631073"/>
              <a:gd name="connsiteY793" fmla="*/ 796758 h 5612466"/>
              <a:gd name="connsiteX794" fmla="*/ 2019838 w 8631073"/>
              <a:gd name="connsiteY794" fmla="*/ 806689 h 5612466"/>
              <a:gd name="connsiteX795" fmla="*/ 2043637 w 8631073"/>
              <a:gd name="connsiteY795" fmla="*/ 814634 h 5612466"/>
              <a:gd name="connsiteX796" fmla="*/ 2035704 w 8631073"/>
              <a:gd name="connsiteY796" fmla="*/ 796758 h 5612466"/>
              <a:gd name="connsiteX797" fmla="*/ 2033721 w 8631073"/>
              <a:gd name="connsiteY797" fmla="*/ 792786 h 5612466"/>
              <a:gd name="connsiteX798" fmla="*/ 2031737 w 8631073"/>
              <a:gd name="connsiteY798" fmla="*/ 778882 h 5612466"/>
              <a:gd name="connsiteX799" fmla="*/ 2045621 w 8631073"/>
              <a:gd name="connsiteY799" fmla="*/ 776897 h 5612466"/>
              <a:gd name="connsiteX800" fmla="*/ 2107103 w 8631073"/>
              <a:gd name="connsiteY800" fmla="*/ 759021 h 5612466"/>
              <a:gd name="connsiteX801" fmla="*/ 2119003 w 8631073"/>
              <a:gd name="connsiteY801" fmla="*/ 745117 h 5612466"/>
              <a:gd name="connsiteX802" fmla="*/ 2077353 w 8631073"/>
              <a:gd name="connsiteY802" fmla="*/ 705394 h 5612466"/>
              <a:gd name="connsiteX803" fmla="*/ 1962322 w 8631073"/>
              <a:gd name="connsiteY803" fmla="*/ 689504 h 5612466"/>
              <a:gd name="connsiteX804" fmla="*/ 1922655 w 8631073"/>
              <a:gd name="connsiteY804" fmla="*/ 691490 h 5612466"/>
              <a:gd name="connsiteX805" fmla="*/ 1906788 w 8631073"/>
              <a:gd name="connsiteY805" fmla="*/ 683545 h 5612466"/>
              <a:gd name="connsiteX806" fmla="*/ 1879022 w 8631073"/>
              <a:gd name="connsiteY806" fmla="*/ 653752 h 5612466"/>
              <a:gd name="connsiteX807" fmla="*/ 1827456 w 8631073"/>
              <a:gd name="connsiteY807" fmla="*/ 635876 h 5612466"/>
              <a:gd name="connsiteX808" fmla="*/ 1807622 w 8631073"/>
              <a:gd name="connsiteY808" fmla="*/ 604097 h 5612466"/>
              <a:gd name="connsiteX809" fmla="*/ 1809606 w 8631073"/>
              <a:gd name="connsiteY809" fmla="*/ 594167 h 5612466"/>
              <a:gd name="connsiteX810" fmla="*/ 1793739 w 8631073"/>
              <a:gd name="connsiteY810" fmla="*/ 576291 h 5612466"/>
              <a:gd name="connsiteX811" fmla="*/ 1785806 w 8631073"/>
              <a:gd name="connsiteY811" fmla="*/ 592179 h 5612466"/>
              <a:gd name="connsiteX812" fmla="*/ 1771923 w 8631073"/>
              <a:gd name="connsiteY812" fmla="*/ 610056 h 5612466"/>
              <a:gd name="connsiteX813" fmla="*/ 1742173 w 8631073"/>
              <a:gd name="connsiteY813" fmla="*/ 572318 h 5612466"/>
              <a:gd name="connsiteX814" fmla="*/ 1742173 w 8631073"/>
              <a:gd name="connsiteY814" fmla="*/ 556429 h 5612466"/>
              <a:gd name="connsiteX815" fmla="*/ 1732257 w 8631073"/>
              <a:gd name="connsiteY815" fmla="*/ 564374 h 5612466"/>
              <a:gd name="connsiteX816" fmla="*/ 1706474 w 8631073"/>
              <a:gd name="connsiteY816" fmla="*/ 562386 h 5612466"/>
              <a:gd name="connsiteX817" fmla="*/ 1664824 w 8631073"/>
              <a:gd name="connsiteY817" fmla="*/ 510746 h 5612466"/>
              <a:gd name="connsiteX818" fmla="*/ 1629124 w 8631073"/>
              <a:gd name="connsiteY818" fmla="*/ 445202 h 5612466"/>
              <a:gd name="connsiteX819" fmla="*/ 1613258 w 8631073"/>
              <a:gd name="connsiteY819" fmla="*/ 419381 h 5612466"/>
              <a:gd name="connsiteX820" fmla="*/ 1524008 w 8631073"/>
              <a:gd name="connsiteY820" fmla="*/ 328017 h 5612466"/>
              <a:gd name="connsiteX821" fmla="*/ 1520042 w 8631073"/>
              <a:gd name="connsiteY821" fmla="*/ 300210 h 5612466"/>
              <a:gd name="connsiteX822" fmla="*/ 1541858 w 8631073"/>
              <a:gd name="connsiteY822" fmla="*/ 302195 h 5612466"/>
              <a:gd name="connsiteX823" fmla="*/ 1577558 w 8631073"/>
              <a:gd name="connsiteY823" fmla="*/ 302196 h 5612466"/>
              <a:gd name="connsiteX824" fmla="*/ 1625158 w 8631073"/>
              <a:gd name="connsiteY824" fmla="*/ 288293 h 5612466"/>
              <a:gd name="connsiteX825" fmla="*/ 1662841 w 8631073"/>
              <a:gd name="connsiteY825" fmla="*/ 339934 h 5612466"/>
              <a:gd name="connsiteX826" fmla="*/ 1658874 w 8631073"/>
              <a:gd name="connsiteY826" fmla="*/ 359796 h 5612466"/>
              <a:gd name="connsiteX827" fmla="*/ 1656890 w 8631073"/>
              <a:gd name="connsiteY827" fmla="*/ 363768 h 5612466"/>
              <a:gd name="connsiteX828" fmla="*/ 1660857 w 8631073"/>
              <a:gd name="connsiteY828" fmla="*/ 361782 h 5612466"/>
              <a:gd name="connsiteX829" fmla="*/ 1682674 w 8631073"/>
              <a:gd name="connsiteY829" fmla="*/ 363768 h 5612466"/>
              <a:gd name="connsiteX830" fmla="*/ 1744156 w 8631073"/>
              <a:gd name="connsiteY830" fmla="*/ 330003 h 5612466"/>
              <a:gd name="connsiteX831" fmla="*/ 1777873 w 8631073"/>
              <a:gd name="connsiteY831" fmla="*/ 312127 h 5612466"/>
              <a:gd name="connsiteX832" fmla="*/ 1807622 w 8631073"/>
              <a:gd name="connsiteY832" fmla="*/ 335962 h 5612466"/>
              <a:gd name="connsiteX833" fmla="*/ 1908772 w 8631073"/>
              <a:gd name="connsiteY833" fmla="*/ 411437 h 5612466"/>
              <a:gd name="connsiteX834" fmla="*/ 1938521 w 8631073"/>
              <a:gd name="connsiteY834" fmla="*/ 383630 h 5612466"/>
              <a:gd name="connsiteX835" fmla="*/ 1956371 w 8631073"/>
              <a:gd name="connsiteY835" fmla="*/ 343906 h 5612466"/>
              <a:gd name="connsiteX836" fmla="*/ 1998021 w 8631073"/>
              <a:gd name="connsiteY836" fmla="*/ 381644 h 5612466"/>
              <a:gd name="connsiteX837" fmla="*/ 2053553 w 8631073"/>
              <a:gd name="connsiteY837" fmla="*/ 395547 h 5612466"/>
              <a:gd name="connsiteX838" fmla="*/ 2057520 w 8631073"/>
              <a:gd name="connsiteY838" fmla="*/ 397533 h 5612466"/>
              <a:gd name="connsiteX839" fmla="*/ 2095204 w 8631073"/>
              <a:gd name="connsiteY839" fmla="*/ 345892 h 5612466"/>
              <a:gd name="connsiteX840" fmla="*/ 2111070 w 8631073"/>
              <a:gd name="connsiteY840" fmla="*/ 312127 h 5612466"/>
              <a:gd name="connsiteX841" fmla="*/ 2119003 w 8631073"/>
              <a:gd name="connsiteY841" fmla="*/ 312127 h 5612466"/>
              <a:gd name="connsiteX842" fmla="*/ 2146770 w 8631073"/>
              <a:gd name="connsiteY842" fmla="*/ 335961 h 5612466"/>
              <a:gd name="connsiteX843" fmla="*/ 2166603 w 8631073"/>
              <a:gd name="connsiteY843" fmla="*/ 367741 h 5612466"/>
              <a:gd name="connsiteX844" fmla="*/ 2188419 w 8631073"/>
              <a:gd name="connsiteY844" fmla="*/ 407464 h 5612466"/>
              <a:gd name="connsiteX845" fmla="*/ 2230069 w 8631073"/>
              <a:gd name="connsiteY845" fmla="*/ 401506 h 5612466"/>
              <a:gd name="connsiteX846" fmla="*/ 2245935 w 8631073"/>
              <a:gd name="connsiteY846" fmla="*/ 409450 h 5612466"/>
              <a:gd name="connsiteX847" fmla="*/ 2271718 w 8631073"/>
              <a:gd name="connsiteY847" fmla="*/ 429313 h 5612466"/>
              <a:gd name="connsiteX848" fmla="*/ 2283618 w 8631073"/>
              <a:gd name="connsiteY848" fmla="*/ 427326 h 5612466"/>
              <a:gd name="connsiteX849" fmla="*/ 2323285 w 8631073"/>
              <a:gd name="connsiteY849" fmla="*/ 445202 h 5612466"/>
              <a:gd name="connsiteX850" fmla="*/ 2368901 w 8631073"/>
              <a:gd name="connsiteY850" fmla="*/ 474995 h 5612466"/>
              <a:gd name="connsiteX851" fmla="*/ 2394684 w 8631073"/>
              <a:gd name="connsiteY851" fmla="*/ 457119 h 5612466"/>
              <a:gd name="connsiteX852" fmla="*/ 2398651 w 8631073"/>
              <a:gd name="connsiteY852" fmla="*/ 437258 h 5612466"/>
              <a:gd name="connsiteX853" fmla="*/ 2396668 w 8631073"/>
              <a:gd name="connsiteY853" fmla="*/ 397533 h 5612466"/>
              <a:gd name="connsiteX854" fmla="*/ 2376834 w 8631073"/>
              <a:gd name="connsiteY854" fmla="*/ 316100 h 5612466"/>
              <a:gd name="connsiteX855" fmla="*/ 2420467 w 8631073"/>
              <a:gd name="connsiteY855" fmla="*/ 331989 h 5612466"/>
              <a:gd name="connsiteX856" fmla="*/ 2474017 w 8631073"/>
              <a:gd name="connsiteY856" fmla="*/ 347879 h 5612466"/>
              <a:gd name="connsiteX857" fmla="*/ 2519633 w 8631073"/>
              <a:gd name="connsiteY857" fmla="*/ 373699 h 5612466"/>
              <a:gd name="connsiteX858" fmla="*/ 2656481 w 8631073"/>
              <a:gd name="connsiteY858" fmla="*/ 457119 h 5612466"/>
              <a:gd name="connsiteX859" fmla="*/ 2676315 w 8631073"/>
              <a:gd name="connsiteY859" fmla="*/ 451161 h 5612466"/>
              <a:gd name="connsiteX860" fmla="*/ 2688215 w 8631073"/>
              <a:gd name="connsiteY860" fmla="*/ 441230 h 5612466"/>
              <a:gd name="connsiteX861" fmla="*/ 2694165 w 8631073"/>
              <a:gd name="connsiteY861" fmla="*/ 455133 h 5612466"/>
              <a:gd name="connsiteX862" fmla="*/ 2706065 w 8631073"/>
              <a:gd name="connsiteY862" fmla="*/ 474995 h 5612466"/>
              <a:gd name="connsiteX863" fmla="*/ 2733831 w 8631073"/>
              <a:gd name="connsiteY863" fmla="*/ 486912 h 5612466"/>
              <a:gd name="connsiteX864" fmla="*/ 2743747 w 8631073"/>
              <a:gd name="connsiteY864" fmla="*/ 510747 h 5612466"/>
              <a:gd name="connsiteX865" fmla="*/ 2757631 w 8631073"/>
              <a:gd name="connsiteY865" fmla="*/ 540539 h 5612466"/>
              <a:gd name="connsiteX866" fmla="*/ 2777464 w 8631073"/>
              <a:gd name="connsiteY866" fmla="*/ 526636 h 5612466"/>
              <a:gd name="connsiteX867" fmla="*/ 2785397 w 8631073"/>
              <a:gd name="connsiteY867" fmla="*/ 518692 h 5612466"/>
              <a:gd name="connsiteX868" fmla="*/ 2797297 w 8631073"/>
              <a:gd name="connsiteY868" fmla="*/ 550470 h 5612466"/>
              <a:gd name="connsiteX869" fmla="*/ 2815147 w 8631073"/>
              <a:gd name="connsiteY869" fmla="*/ 564374 h 5612466"/>
              <a:gd name="connsiteX870" fmla="*/ 2827047 w 8631073"/>
              <a:gd name="connsiteY870" fmla="*/ 548484 h 5612466"/>
              <a:gd name="connsiteX871" fmla="*/ 2906380 w 8631073"/>
              <a:gd name="connsiteY871" fmla="*/ 514719 h 5612466"/>
              <a:gd name="connsiteX872" fmla="*/ 2928196 w 8631073"/>
              <a:gd name="connsiteY872" fmla="*/ 526636 h 5612466"/>
              <a:gd name="connsiteX873" fmla="*/ 3019428 w 8631073"/>
              <a:gd name="connsiteY873" fmla="*/ 516705 h 5612466"/>
              <a:gd name="connsiteX874" fmla="*/ 3021412 w 8631073"/>
              <a:gd name="connsiteY874" fmla="*/ 514719 h 5612466"/>
              <a:gd name="connsiteX875" fmla="*/ 3049178 w 8631073"/>
              <a:gd name="connsiteY875" fmla="*/ 514719 h 5612466"/>
              <a:gd name="connsiteX876" fmla="*/ 3055128 w 8631073"/>
              <a:gd name="connsiteY876" fmla="*/ 526636 h 5612466"/>
              <a:gd name="connsiteX877" fmla="*/ 3035295 w 8631073"/>
              <a:gd name="connsiteY877" fmla="*/ 540539 h 5612466"/>
              <a:gd name="connsiteX878" fmla="*/ 3021412 w 8631073"/>
              <a:gd name="connsiteY878" fmla="*/ 548484 h 5612466"/>
              <a:gd name="connsiteX879" fmla="*/ 3033311 w 8631073"/>
              <a:gd name="connsiteY879" fmla="*/ 558415 h 5612466"/>
              <a:gd name="connsiteX880" fmla="*/ 3063061 w 8631073"/>
              <a:gd name="connsiteY880" fmla="*/ 568346 h 5612466"/>
              <a:gd name="connsiteX881" fmla="*/ 3096778 w 8631073"/>
              <a:gd name="connsiteY881" fmla="*/ 590194 h 5612466"/>
              <a:gd name="connsiteX882" fmla="*/ 3118594 w 8631073"/>
              <a:gd name="connsiteY882" fmla="*/ 594167 h 5612466"/>
              <a:gd name="connsiteX883" fmla="*/ 3182061 w 8631073"/>
              <a:gd name="connsiteY883" fmla="*/ 614029 h 5612466"/>
              <a:gd name="connsiteX884" fmla="*/ 3205860 w 8631073"/>
              <a:gd name="connsiteY884" fmla="*/ 653753 h 5612466"/>
              <a:gd name="connsiteX885" fmla="*/ 3247510 w 8631073"/>
              <a:gd name="connsiteY885" fmla="*/ 685531 h 5612466"/>
              <a:gd name="connsiteX886" fmla="*/ 3287176 w 8631073"/>
              <a:gd name="connsiteY886" fmla="*/ 665670 h 5612466"/>
              <a:gd name="connsiteX887" fmla="*/ 3332792 w 8631073"/>
              <a:gd name="connsiteY887" fmla="*/ 653753 h 5612466"/>
              <a:gd name="connsiteX888" fmla="*/ 3354609 w 8631073"/>
              <a:gd name="connsiteY888" fmla="*/ 659711 h 5612466"/>
              <a:gd name="connsiteX889" fmla="*/ 3378409 w 8631073"/>
              <a:gd name="connsiteY889" fmla="*/ 677587 h 5612466"/>
              <a:gd name="connsiteX890" fmla="*/ 3378409 w 8631073"/>
              <a:gd name="connsiteY890" fmla="*/ 687518 h 5612466"/>
              <a:gd name="connsiteX891" fmla="*/ 3402209 w 8631073"/>
              <a:gd name="connsiteY891" fmla="*/ 703407 h 5612466"/>
              <a:gd name="connsiteX892" fmla="*/ 3437908 w 8631073"/>
              <a:gd name="connsiteY892" fmla="*/ 689504 h 5612466"/>
              <a:gd name="connsiteX893" fmla="*/ 3554924 w 8631073"/>
              <a:gd name="connsiteY893" fmla="*/ 751076 h 5612466"/>
              <a:gd name="connsiteX894" fmla="*/ 3550957 w 8631073"/>
              <a:gd name="connsiteY894" fmla="*/ 802717 h 5612466"/>
              <a:gd name="connsiteX895" fmla="*/ 3582690 w 8631073"/>
              <a:gd name="connsiteY895" fmla="*/ 848400 h 5612466"/>
              <a:gd name="connsiteX896" fmla="*/ 3618390 w 8631073"/>
              <a:gd name="connsiteY896" fmla="*/ 858331 h 5612466"/>
              <a:gd name="connsiteX897" fmla="*/ 3665989 w 8631073"/>
              <a:gd name="connsiteY897" fmla="*/ 838468 h 5612466"/>
              <a:gd name="connsiteX898" fmla="*/ 3689789 w 8631073"/>
              <a:gd name="connsiteY898" fmla="*/ 836482 h 5612466"/>
              <a:gd name="connsiteX899" fmla="*/ 3739372 w 8631073"/>
              <a:gd name="connsiteY899" fmla="*/ 824565 h 5612466"/>
              <a:gd name="connsiteX900" fmla="*/ 3733422 w 8631073"/>
              <a:gd name="connsiteY900" fmla="*/ 804703 h 5612466"/>
              <a:gd name="connsiteX901" fmla="*/ 3719539 w 8631073"/>
              <a:gd name="connsiteY901" fmla="*/ 816620 h 5612466"/>
              <a:gd name="connsiteX902" fmla="*/ 3707639 w 8631073"/>
              <a:gd name="connsiteY902" fmla="*/ 826551 h 5612466"/>
              <a:gd name="connsiteX903" fmla="*/ 3695739 w 8631073"/>
              <a:gd name="connsiteY903" fmla="*/ 812648 h 5612466"/>
              <a:gd name="connsiteX904" fmla="*/ 3697722 w 8631073"/>
              <a:gd name="connsiteY904" fmla="*/ 745117 h 5612466"/>
              <a:gd name="connsiteX905" fmla="*/ 3707639 w 8631073"/>
              <a:gd name="connsiteY905" fmla="*/ 757035 h 5612466"/>
              <a:gd name="connsiteX906" fmla="*/ 3749288 w 8631073"/>
              <a:gd name="connsiteY906" fmla="*/ 772924 h 5612466"/>
              <a:gd name="connsiteX907" fmla="*/ 3765155 w 8631073"/>
              <a:gd name="connsiteY907" fmla="*/ 759021 h 5612466"/>
              <a:gd name="connsiteX908" fmla="*/ 3798871 w 8631073"/>
              <a:gd name="connsiteY908" fmla="*/ 753062 h 5612466"/>
              <a:gd name="connsiteX909" fmla="*/ 3838538 w 8631073"/>
              <a:gd name="connsiteY909" fmla="*/ 759021 h 5612466"/>
              <a:gd name="connsiteX910" fmla="*/ 3826638 w 8631073"/>
              <a:gd name="connsiteY910" fmla="*/ 725256 h 5612466"/>
              <a:gd name="connsiteX911" fmla="*/ 3862338 w 8631073"/>
              <a:gd name="connsiteY911" fmla="*/ 715324 h 5612466"/>
              <a:gd name="connsiteX912" fmla="*/ 3866304 w 8631073"/>
              <a:gd name="connsiteY912" fmla="*/ 711352 h 5612466"/>
              <a:gd name="connsiteX913" fmla="*/ 3858371 w 8631073"/>
              <a:gd name="connsiteY913" fmla="*/ 689504 h 5612466"/>
              <a:gd name="connsiteX914" fmla="*/ 3816720 w 8631073"/>
              <a:gd name="connsiteY914" fmla="*/ 671628 h 5612466"/>
              <a:gd name="connsiteX915" fmla="*/ 3779038 w 8631073"/>
              <a:gd name="connsiteY915" fmla="*/ 679573 h 5612466"/>
              <a:gd name="connsiteX916" fmla="*/ 3755239 w 8631073"/>
              <a:gd name="connsiteY916" fmla="*/ 681559 h 5612466"/>
              <a:gd name="connsiteX917" fmla="*/ 3709622 w 8631073"/>
              <a:gd name="connsiteY917" fmla="*/ 633891 h 5612466"/>
              <a:gd name="connsiteX918" fmla="*/ 3679873 w 8631073"/>
              <a:gd name="connsiteY918" fmla="*/ 629918 h 5612466"/>
              <a:gd name="connsiteX919" fmla="*/ 3650122 w 8631073"/>
              <a:gd name="connsiteY919" fmla="*/ 639849 h 5612466"/>
              <a:gd name="connsiteX920" fmla="*/ 3630289 w 8631073"/>
              <a:gd name="connsiteY920" fmla="*/ 618001 h 5612466"/>
              <a:gd name="connsiteX921" fmla="*/ 3588639 w 8631073"/>
              <a:gd name="connsiteY921" fmla="*/ 623960 h 5612466"/>
              <a:gd name="connsiteX922" fmla="*/ 3554924 w 8631073"/>
              <a:gd name="connsiteY922" fmla="*/ 618001 h 5612466"/>
              <a:gd name="connsiteX923" fmla="*/ 3503358 w 8631073"/>
              <a:gd name="connsiteY923" fmla="*/ 600125 h 5612466"/>
              <a:gd name="connsiteX924" fmla="*/ 3477574 w 8631073"/>
              <a:gd name="connsiteY924" fmla="*/ 564374 h 5612466"/>
              <a:gd name="connsiteX925" fmla="*/ 3422041 w 8631073"/>
              <a:gd name="connsiteY925" fmla="*/ 562388 h 5612466"/>
              <a:gd name="connsiteX926" fmla="*/ 3404191 w 8631073"/>
              <a:gd name="connsiteY926" fmla="*/ 584236 h 5612466"/>
              <a:gd name="connsiteX927" fmla="*/ 3392292 w 8631073"/>
              <a:gd name="connsiteY927" fmla="*/ 540539 h 5612466"/>
              <a:gd name="connsiteX928" fmla="*/ 3386342 w 8631073"/>
              <a:gd name="connsiteY928" fmla="*/ 548484 h 5612466"/>
              <a:gd name="connsiteX929" fmla="*/ 3326842 w 8631073"/>
              <a:gd name="connsiteY929" fmla="*/ 552457 h 5612466"/>
              <a:gd name="connsiteX930" fmla="*/ 3314942 w 8631073"/>
              <a:gd name="connsiteY930" fmla="*/ 532595 h 5612466"/>
              <a:gd name="connsiteX931" fmla="*/ 3314942 w 8631073"/>
              <a:gd name="connsiteY931" fmla="*/ 518692 h 5612466"/>
              <a:gd name="connsiteX932" fmla="*/ 3308993 w 8631073"/>
              <a:gd name="connsiteY932" fmla="*/ 484926 h 5612466"/>
              <a:gd name="connsiteX933" fmla="*/ 3207843 w 8631073"/>
              <a:gd name="connsiteY933" fmla="*/ 441230 h 5612466"/>
              <a:gd name="connsiteX934" fmla="*/ 3041245 w 8631073"/>
              <a:gd name="connsiteY934" fmla="*/ 379658 h 5612466"/>
              <a:gd name="connsiteX935" fmla="*/ 2987695 w 8631073"/>
              <a:gd name="connsiteY935" fmla="*/ 365754 h 5612466"/>
              <a:gd name="connsiteX936" fmla="*/ 2948029 w 8631073"/>
              <a:gd name="connsiteY936" fmla="*/ 351851 h 5612466"/>
              <a:gd name="connsiteX937" fmla="*/ 2880596 w 8631073"/>
              <a:gd name="connsiteY937" fmla="*/ 320072 h 5612466"/>
              <a:gd name="connsiteX938" fmla="*/ 2809197 w 8631073"/>
              <a:gd name="connsiteY938" fmla="*/ 298224 h 5612466"/>
              <a:gd name="connsiteX939" fmla="*/ 2747714 w 8631073"/>
              <a:gd name="connsiteY939" fmla="*/ 300210 h 5612466"/>
              <a:gd name="connsiteX940" fmla="*/ 2700115 w 8631073"/>
              <a:gd name="connsiteY940" fmla="*/ 262472 h 5612466"/>
              <a:gd name="connsiteX941" fmla="*/ 2650532 w 8631073"/>
              <a:gd name="connsiteY941" fmla="*/ 246583 h 5612466"/>
              <a:gd name="connsiteX942" fmla="*/ 2581116 w 8631073"/>
              <a:gd name="connsiteY942" fmla="*/ 204873 h 5612466"/>
              <a:gd name="connsiteX943" fmla="*/ 2446250 w 8631073"/>
              <a:gd name="connsiteY943" fmla="*/ 151246 h 5612466"/>
              <a:gd name="connsiteX944" fmla="*/ 2337168 w 8631073"/>
              <a:gd name="connsiteY944" fmla="*/ 113508 h 5612466"/>
              <a:gd name="connsiteX945" fmla="*/ 2313368 w 8631073"/>
              <a:gd name="connsiteY945" fmla="*/ 95632 h 5612466"/>
              <a:gd name="connsiteX946" fmla="*/ 2253869 w 8631073"/>
              <a:gd name="connsiteY946" fmla="*/ 59881 h 5612466"/>
              <a:gd name="connsiteX947" fmla="*/ 2239986 w 8631073"/>
              <a:gd name="connsiteY947" fmla="*/ 59881 h 5612466"/>
              <a:gd name="connsiteX948" fmla="*/ 2257835 w 8631073"/>
              <a:gd name="connsiteY948" fmla="*/ 26115 h 5612466"/>
              <a:gd name="connsiteX949" fmla="*/ 2301468 w 8631073"/>
              <a:gd name="connsiteY949" fmla="*/ 295 h 5612466"/>
              <a:gd name="connsiteX950" fmla="*/ 2335184 w 8631073"/>
              <a:gd name="connsiteY950" fmla="*/ 2281 h 5612466"/>
              <a:gd name="connsiteX951" fmla="*/ 2364934 w 8631073"/>
              <a:gd name="connsiteY951" fmla="*/ 22143 h 5612466"/>
              <a:gd name="connsiteX952" fmla="*/ 2364934 w 8631073"/>
              <a:gd name="connsiteY952" fmla="*/ 45977 h 5612466"/>
              <a:gd name="connsiteX953" fmla="*/ 2378818 w 8631073"/>
              <a:gd name="connsiteY953" fmla="*/ 59881 h 5612466"/>
              <a:gd name="connsiteX954" fmla="*/ 2430384 w 8631073"/>
              <a:gd name="connsiteY954" fmla="*/ 38032 h 5612466"/>
              <a:gd name="connsiteX955" fmla="*/ 2442284 w 8631073"/>
              <a:gd name="connsiteY955" fmla="*/ 32074 h 5612466"/>
              <a:gd name="connsiteX956" fmla="*/ 2448234 w 8631073"/>
              <a:gd name="connsiteY956" fmla="*/ 43991 h 5612466"/>
              <a:gd name="connsiteX957" fmla="*/ 2448233 w 8631073"/>
              <a:gd name="connsiteY957" fmla="*/ 53922 h 5612466"/>
              <a:gd name="connsiteX958" fmla="*/ 2466083 w 8631073"/>
              <a:gd name="connsiteY958" fmla="*/ 67825 h 5612466"/>
              <a:gd name="connsiteX959" fmla="*/ 2489883 w 8631073"/>
              <a:gd name="connsiteY959" fmla="*/ 77756 h 5612466"/>
              <a:gd name="connsiteX960" fmla="*/ 2487900 w 8631073"/>
              <a:gd name="connsiteY960" fmla="*/ 99605 h 5612466"/>
              <a:gd name="connsiteX961" fmla="*/ 2464100 w 8631073"/>
              <a:gd name="connsiteY961" fmla="*/ 97618 h 5612466"/>
              <a:gd name="connsiteX962" fmla="*/ 2448234 w 8631073"/>
              <a:gd name="connsiteY962" fmla="*/ 99605 h 5612466"/>
              <a:gd name="connsiteX963" fmla="*/ 2450217 w 8631073"/>
              <a:gd name="connsiteY963" fmla="*/ 117480 h 5612466"/>
              <a:gd name="connsiteX964" fmla="*/ 2499800 w 8631073"/>
              <a:gd name="connsiteY964" fmla="*/ 103577 h 5612466"/>
              <a:gd name="connsiteX965" fmla="*/ 2543433 w 8631073"/>
              <a:gd name="connsiteY965" fmla="*/ 85701 h 5612466"/>
              <a:gd name="connsiteX966" fmla="*/ 2652515 w 8631073"/>
              <a:gd name="connsiteY966" fmla="*/ 119466 h 5612466"/>
              <a:gd name="connsiteX967" fmla="*/ 2658465 w 8631073"/>
              <a:gd name="connsiteY967" fmla="*/ 139328 h 5612466"/>
              <a:gd name="connsiteX968" fmla="*/ 2648548 w 8631073"/>
              <a:gd name="connsiteY968" fmla="*/ 171107 h 5612466"/>
              <a:gd name="connsiteX969" fmla="*/ 2664415 w 8631073"/>
              <a:gd name="connsiteY969" fmla="*/ 190969 h 5612466"/>
              <a:gd name="connsiteX970" fmla="*/ 2676315 w 8631073"/>
              <a:gd name="connsiteY970" fmla="*/ 183025 h 5612466"/>
              <a:gd name="connsiteX971" fmla="*/ 2708048 w 8631073"/>
              <a:gd name="connsiteY971" fmla="*/ 141314 h 5612466"/>
              <a:gd name="connsiteX972" fmla="*/ 2710031 w 8631073"/>
              <a:gd name="connsiteY972" fmla="*/ 149259 h 5612466"/>
              <a:gd name="connsiteX973" fmla="*/ 2733831 w 8631073"/>
              <a:gd name="connsiteY973" fmla="*/ 161176 h 5612466"/>
              <a:gd name="connsiteX974" fmla="*/ 2745731 w 8631073"/>
              <a:gd name="connsiteY974" fmla="*/ 165149 h 5612466"/>
              <a:gd name="connsiteX975" fmla="*/ 2777464 w 8631073"/>
              <a:gd name="connsiteY975" fmla="*/ 183024 h 5612466"/>
              <a:gd name="connsiteX976" fmla="*/ 2842913 w 8631073"/>
              <a:gd name="connsiteY976" fmla="*/ 175080 h 5612466"/>
              <a:gd name="connsiteX977" fmla="*/ 2852830 w 8631073"/>
              <a:gd name="connsiteY977" fmla="*/ 161176 h 5612466"/>
              <a:gd name="connsiteX978" fmla="*/ 2862747 w 8631073"/>
              <a:gd name="connsiteY978" fmla="*/ 133370 h 5612466"/>
              <a:gd name="connsiteX979" fmla="*/ 2811180 w 8631073"/>
              <a:gd name="connsiteY979" fmla="*/ 115494 h 5612466"/>
              <a:gd name="connsiteX980" fmla="*/ 2767548 w 8631073"/>
              <a:gd name="connsiteY980" fmla="*/ 87687 h 5612466"/>
              <a:gd name="connsiteX981" fmla="*/ 2831013 w 8631073"/>
              <a:gd name="connsiteY981" fmla="*/ 99604 h 5612466"/>
              <a:gd name="connsiteX982" fmla="*/ 2880597 w 8631073"/>
              <a:gd name="connsiteY982" fmla="*/ 91660 h 5612466"/>
              <a:gd name="connsiteX983" fmla="*/ 2906379 w 8631073"/>
              <a:gd name="connsiteY983" fmla="*/ 93646 h 5612466"/>
              <a:gd name="connsiteX984" fmla="*/ 2908363 w 8631073"/>
              <a:gd name="connsiteY984" fmla="*/ 99605 h 5612466"/>
              <a:gd name="connsiteX985" fmla="*/ 3001579 w 8631073"/>
              <a:gd name="connsiteY985" fmla="*/ 109536 h 5612466"/>
              <a:gd name="connsiteX986" fmla="*/ 3057111 w 8631073"/>
              <a:gd name="connsiteY986" fmla="*/ 75770 h 5612466"/>
              <a:gd name="connsiteX987" fmla="*/ 3122561 w 8631073"/>
              <a:gd name="connsiteY987" fmla="*/ 89674 h 5612466"/>
              <a:gd name="connsiteX988" fmla="*/ 3203877 w 8631073"/>
              <a:gd name="connsiteY988" fmla="*/ 117480 h 5612466"/>
              <a:gd name="connsiteX989" fmla="*/ 3265359 w 8631073"/>
              <a:gd name="connsiteY989" fmla="*/ 135356 h 5612466"/>
              <a:gd name="connsiteX990" fmla="*/ 3312959 w 8631073"/>
              <a:gd name="connsiteY990" fmla="*/ 145287 h 5612466"/>
              <a:gd name="connsiteX991" fmla="*/ 3352626 w 8631073"/>
              <a:gd name="connsiteY991" fmla="*/ 161177 h 5612466"/>
              <a:gd name="connsiteX992" fmla="*/ 3380391 w 8631073"/>
              <a:gd name="connsiteY992" fmla="*/ 250555 h 5612466"/>
              <a:gd name="connsiteX993" fmla="*/ 3392292 w 8631073"/>
              <a:gd name="connsiteY993" fmla="*/ 270417 h 5612466"/>
              <a:gd name="connsiteX994" fmla="*/ 3414108 w 8631073"/>
              <a:gd name="connsiteY994" fmla="*/ 260486 h 5612466"/>
              <a:gd name="connsiteX995" fmla="*/ 3426008 w 8631073"/>
              <a:gd name="connsiteY995" fmla="*/ 244597 h 5612466"/>
              <a:gd name="connsiteX996" fmla="*/ 3485508 w 8631073"/>
              <a:gd name="connsiteY996" fmla="*/ 220762 h 5612466"/>
              <a:gd name="connsiteX997" fmla="*/ 3511289 w 8631073"/>
              <a:gd name="connsiteY997" fmla="*/ 246583 h 5612466"/>
              <a:gd name="connsiteX998" fmla="*/ 3554924 w 8631073"/>
              <a:gd name="connsiteY998" fmla="*/ 224735 h 5612466"/>
              <a:gd name="connsiteX999" fmla="*/ 3620373 w 8631073"/>
              <a:gd name="connsiteY999" fmla="*/ 226721 h 5612466"/>
              <a:gd name="connsiteX1000" fmla="*/ 3743339 w 8631073"/>
              <a:gd name="connsiteY1000" fmla="*/ 270417 h 5612466"/>
              <a:gd name="connsiteX1001" fmla="*/ 3763172 w 8631073"/>
              <a:gd name="connsiteY1001" fmla="*/ 278362 h 5612466"/>
              <a:gd name="connsiteX1002" fmla="*/ 3810771 w 8631073"/>
              <a:gd name="connsiteY1002" fmla="*/ 272403 h 5612466"/>
              <a:gd name="connsiteX1003" fmla="*/ 3824654 w 8631073"/>
              <a:gd name="connsiteY1003" fmla="*/ 264459 h 5612466"/>
              <a:gd name="connsiteX1004" fmla="*/ 3844487 w 8631073"/>
              <a:gd name="connsiteY1004" fmla="*/ 260486 h 5612466"/>
              <a:gd name="connsiteX1005" fmla="*/ 3870271 w 8631073"/>
              <a:gd name="connsiteY1005" fmla="*/ 278362 h 5612466"/>
              <a:gd name="connsiteX1006" fmla="*/ 3892086 w 8631073"/>
              <a:gd name="connsiteY1006" fmla="*/ 304182 h 5612466"/>
              <a:gd name="connsiteX1007" fmla="*/ 3917871 w 8631073"/>
              <a:gd name="connsiteY1007" fmla="*/ 316099 h 5612466"/>
              <a:gd name="connsiteX1008" fmla="*/ 3955552 w 8631073"/>
              <a:gd name="connsiteY1008" fmla="*/ 330003 h 5612466"/>
              <a:gd name="connsiteX1009" fmla="*/ 3973403 w 8631073"/>
              <a:gd name="connsiteY1009" fmla="*/ 330003 h 5612466"/>
              <a:gd name="connsiteX1010" fmla="*/ 4056703 w 8631073"/>
              <a:gd name="connsiteY1010" fmla="*/ 335961 h 5612466"/>
              <a:gd name="connsiteX1011" fmla="*/ 4088436 w 8631073"/>
              <a:gd name="connsiteY1011" fmla="*/ 326031 h 5612466"/>
              <a:gd name="connsiteX1012" fmla="*/ 4066619 w 8631073"/>
              <a:gd name="connsiteY1012" fmla="*/ 302196 h 5612466"/>
              <a:gd name="connsiteX1013" fmla="*/ 4060669 w 8631073"/>
              <a:gd name="connsiteY1013" fmla="*/ 298224 h 5612466"/>
              <a:gd name="connsiteX1014" fmla="*/ 4050753 w 8631073"/>
              <a:gd name="connsiteY1014" fmla="*/ 224735 h 5612466"/>
              <a:gd name="connsiteX1015" fmla="*/ 4080503 w 8631073"/>
              <a:gd name="connsiteY1015" fmla="*/ 262472 h 5612466"/>
              <a:gd name="connsiteX1016" fmla="*/ 4128101 w 8631073"/>
              <a:gd name="connsiteY1016" fmla="*/ 252541 h 5612466"/>
              <a:gd name="connsiteX1017" fmla="*/ 4138018 w 8631073"/>
              <a:gd name="connsiteY1017" fmla="*/ 260486 h 5612466"/>
              <a:gd name="connsiteX1018" fmla="*/ 4134052 w 8631073"/>
              <a:gd name="connsiteY1018" fmla="*/ 272403 h 5612466"/>
              <a:gd name="connsiteX1019" fmla="*/ 4134052 w 8631073"/>
              <a:gd name="connsiteY1019" fmla="*/ 290279 h 5612466"/>
              <a:gd name="connsiteX1020" fmla="*/ 4145951 w 8631073"/>
              <a:gd name="connsiteY1020" fmla="*/ 288293 h 5612466"/>
              <a:gd name="connsiteX1021" fmla="*/ 4161818 w 8631073"/>
              <a:gd name="connsiteY1021" fmla="*/ 300210 h 5612466"/>
              <a:gd name="connsiteX1022" fmla="*/ 4163802 w 8631073"/>
              <a:gd name="connsiteY1022" fmla="*/ 312127 h 5612466"/>
              <a:gd name="connsiteX1023" fmla="*/ 4266933 w 8631073"/>
              <a:gd name="connsiteY1023" fmla="*/ 288293 h 5612466"/>
              <a:gd name="connsiteX1024" fmla="*/ 4270900 w 8631073"/>
              <a:gd name="connsiteY1024" fmla="*/ 290279 h 5612466"/>
              <a:gd name="connsiteX1025" fmla="*/ 4401800 w 8631073"/>
              <a:gd name="connsiteY1025" fmla="*/ 316099 h 5612466"/>
              <a:gd name="connsiteX1026" fmla="*/ 4433533 w 8631073"/>
              <a:gd name="connsiteY1026" fmla="*/ 331989 h 5612466"/>
              <a:gd name="connsiteX1027" fmla="*/ 4469232 w 8631073"/>
              <a:gd name="connsiteY1027" fmla="*/ 355823 h 5612466"/>
              <a:gd name="connsiteX1028" fmla="*/ 4544598 w 8631073"/>
              <a:gd name="connsiteY1028" fmla="*/ 365754 h 5612466"/>
              <a:gd name="connsiteX1029" fmla="*/ 4562448 w 8631073"/>
              <a:gd name="connsiteY1029" fmla="*/ 337948 h 5612466"/>
              <a:gd name="connsiteX1030" fmla="*/ 4560465 w 8631073"/>
              <a:gd name="connsiteY1030" fmla="*/ 322058 h 5612466"/>
              <a:gd name="connsiteX1031" fmla="*/ 4568398 w 8631073"/>
              <a:gd name="connsiteY1031" fmla="*/ 290279 h 5612466"/>
              <a:gd name="connsiteX1032" fmla="*/ 4574348 w 8631073"/>
              <a:gd name="connsiteY1032" fmla="*/ 274390 h 5612466"/>
              <a:gd name="connsiteX1033" fmla="*/ 4588231 w 8631073"/>
              <a:gd name="connsiteY1033" fmla="*/ 286307 h 5612466"/>
              <a:gd name="connsiteX1034" fmla="*/ 4606081 w 8631073"/>
              <a:gd name="connsiteY1034" fmla="*/ 330003 h 5612466"/>
              <a:gd name="connsiteX1035" fmla="*/ 4681447 w 8631073"/>
              <a:gd name="connsiteY1035" fmla="*/ 375686 h 5612466"/>
              <a:gd name="connsiteX1036" fmla="*/ 4734997 w 8631073"/>
              <a:gd name="connsiteY1036" fmla="*/ 373699 h 5612466"/>
              <a:gd name="connsiteX1037" fmla="*/ 4774663 w 8631073"/>
              <a:gd name="connsiteY1037" fmla="*/ 401506 h 5612466"/>
              <a:gd name="connsiteX1038" fmla="*/ 4780613 w 8631073"/>
              <a:gd name="connsiteY1038" fmla="*/ 413423 h 5612466"/>
              <a:gd name="connsiteX1039" fmla="*/ 4806396 w 8631073"/>
              <a:gd name="connsiteY1039" fmla="*/ 367741 h 5612466"/>
              <a:gd name="connsiteX1040" fmla="*/ 4828213 w 8631073"/>
              <a:gd name="connsiteY1040" fmla="*/ 367740 h 5612466"/>
              <a:gd name="connsiteX1041" fmla="*/ 4861929 w 8631073"/>
              <a:gd name="connsiteY1041" fmla="*/ 375685 h 5612466"/>
              <a:gd name="connsiteX1042" fmla="*/ 4909528 w 8631073"/>
              <a:gd name="connsiteY1042" fmla="*/ 367741 h 5612466"/>
              <a:gd name="connsiteX1043" fmla="*/ 4982911 w 8631073"/>
              <a:gd name="connsiteY1043" fmla="*/ 395547 h 5612466"/>
              <a:gd name="connsiteX1044" fmla="*/ 5034477 w 8631073"/>
              <a:gd name="connsiteY1044" fmla="*/ 387602 h 5612466"/>
              <a:gd name="connsiteX1045" fmla="*/ 5090010 w 8631073"/>
              <a:gd name="connsiteY1045" fmla="*/ 393561 h 5612466"/>
              <a:gd name="connsiteX1046" fmla="*/ 5121743 w 8631073"/>
              <a:gd name="connsiteY1046" fmla="*/ 395547 h 5612466"/>
              <a:gd name="connsiteX1047" fmla="*/ 5125710 w 8631073"/>
              <a:gd name="connsiteY1047" fmla="*/ 393561 h 5612466"/>
              <a:gd name="connsiteX1048" fmla="*/ 5147526 w 8631073"/>
              <a:gd name="connsiteY1048" fmla="*/ 397533 h 5612466"/>
              <a:gd name="connsiteX1049" fmla="*/ 5153476 w 8631073"/>
              <a:gd name="connsiteY1049" fmla="*/ 415409 h 5612466"/>
              <a:gd name="connsiteX1050" fmla="*/ 5195126 w 8631073"/>
              <a:gd name="connsiteY1050" fmla="*/ 439244 h 5612466"/>
              <a:gd name="connsiteX1051" fmla="*/ 5294291 w 8631073"/>
              <a:gd name="connsiteY1051" fmla="*/ 409451 h 5612466"/>
              <a:gd name="connsiteX1052" fmla="*/ 5318092 w 8631073"/>
              <a:gd name="connsiteY1052" fmla="*/ 417396 h 5612466"/>
              <a:gd name="connsiteX1053" fmla="*/ 5337925 w 8631073"/>
              <a:gd name="connsiteY1053" fmla="*/ 425340 h 5612466"/>
              <a:gd name="connsiteX1054" fmla="*/ 5387508 w 8631073"/>
              <a:gd name="connsiteY1054" fmla="*/ 419382 h 5612466"/>
              <a:gd name="connsiteX1055" fmla="*/ 5429157 w 8631073"/>
              <a:gd name="connsiteY1055" fmla="*/ 387603 h 5612466"/>
              <a:gd name="connsiteX1056" fmla="*/ 5448990 w 8631073"/>
              <a:gd name="connsiteY1056" fmla="*/ 373699 h 5612466"/>
              <a:gd name="connsiteX1057" fmla="*/ 5490640 w 8631073"/>
              <a:gd name="connsiteY1057" fmla="*/ 373699 h 5612466"/>
              <a:gd name="connsiteX1058" fmla="*/ 5502540 w 8631073"/>
              <a:gd name="connsiteY1058" fmla="*/ 330003 h 5612466"/>
              <a:gd name="connsiteX1059" fmla="*/ 5514439 w 8631073"/>
              <a:gd name="connsiteY1059" fmla="*/ 369727 h 5612466"/>
              <a:gd name="connsiteX1060" fmla="*/ 5464857 w 8631073"/>
              <a:gd name="connsiteY1060" fmla="*/ 415409 h 5612466"/>
              <a:gd name="connsiteX1061" fmla="*/ 5538239 w 8631073"/>
              <a:gd name="connsiteY1061" fmla="*/ 405478 h 5612466"/>
              <a:gd name="connsiteX1062" fmla="*/ 5552123 w 8631073"/>
              <a:gd name="connsiteY1062" fmla="*/ 385616 h 5612466"/>
              <a:gd name="connsiteX1063" fmla="*/ 5591789 w 8631073"/>
              <a:gd name="connsiteY1063" fmla="*/ 351851 h 5612466"/>
              <a:gd name="connsiteX1064" fmla="*/ 5601705 w 8631073"/>
              <a:gd name="connsiteY1064" fmla="*/ 335961 h 5612466"/>
              <a:gd name="connsiteX1065" fmla="*/ 5615589 w 8631073"/>
              <a:gd name="connsiteY1065" fmla="*/ 296238 h 5612466"/>
              <a:gd name="connsiteX1066" fmla="*/ 5621538 w 8631073"/>
              <a:gd name="connsiteY1066" fmla="*/ 312127 h 5612466"/>
              <a:gd name="connsiteX1067" fmla="*/ 5665172 w 8631073"/>
              <a:gd name="connsiteY1067" fmla="*/ 324044 h 5612466"/>
              <a:gd name="connsiteX1068" fmla="*/ 5722688 w 8631073"/>
              <a:gd name="connsiteY1068" fmla="*/ 314114 h 5612466"/>
              <a:gd name="connsiteX1069" fmla="*/ 5766321 w 8631073"/>
              <a:gd name="connsiteY1069" fmla="*/ 324045 h 5612466"/>
              <a:gd name="connsiteX1070" fmla="*/ 5893253 w 8631073"/>
              <a:gd name="connsiteY1070" fmla="*/ 367741 h 5612466"/>
              <a:gd name="connsiteX1071" fmla="*/ 5903170 w 8631073"/>
              <a:gd name="connsiteY1071" fmla="*/ 399520 h 5612466"/>
              <a:gd name="connsiteX1072" fmla="*/ 5873420 w 8631073"/>
              <a:gd name="connsiteY1072" fmla="*/ 427326 h 5612466"/>
              <a:gd name="connsiteX1073" fmla="*/ 5833753 w 8631073"/>
              <a:gd name="connsiteY1073" fmla="*/ 457119 h 5612466"/>
              <a:gd name="connsiteX1074" fmla="*/ 6014235 w 8631073"/>
              <a:gd name="connsiteY1074" fmla="*/ 403492 h 5612466"/>
              <a:gd name="connsiteX1075" fmla="*/ 6036051 w 8631073"/>
              <a:gd name="connsiteY1075" fmla="*/ 399520 h 5612466"/>
              <a:gd name="connsiteX1076" fmla="*/ 6049935 w 8631073"/>
              <a:gd name="connsiteY1076" fmla="*/ 423354 h 5612466"/>
              <a:gd name="connsiteX1077" fmla="*/ 6042002 w 8631073"/>
              <a:gd name="connsiteY1077" fmla="*/ 441230 h 5612466"/>
              <a:gd name="connsiteX1078" fmla="*/ 6008285 w 8631073"/>
              <a:gd name="connsiteY1078" fmla="*/ 486912 h 5612466"/>
              <a:gd name="connsiteX1079" fmla="*/ 6020185 w 8631073"/>
              <a:gd name="connsiteY1079" fmla="*/ 538553 h 5612466"/>
              <a:gd name="connsiteX1080" fmla="*/ 6059851 w 8631073"/>
              <a:gd name="connsiteY1080" fmla="*/ 524650 h 5612466"/>
              <a:gd name="connsiteX1081" fmla="*/ 6069768 w 8631073"/>
              <a:gd name="connsiteY1081" fmla="*/ 502802 h 5612466"/>
              <a:gd name="connsiteX1082" fmla="*/ 6135217 w 8631073"/>
              <a:gd name="connsiteY1082" fmla="*/ 449175 h 5612466"/>
              <a:gd name="connsiteX1083" fmla="*/ 6190751 w 8631073"/>
              <a:gd name="connsiteY1083" fmla="*/ 443216 h 5612466"/>
              <a:gd name="connsiteX1084" fmla="*/ 6327599 w 8631073"/>
              <a:gd name="connsiteY1084" fmla="*/ 471023 h 5612466"/>
              <a:gd name="connsiteX1085" fmla="*/ 6363299 w 8631073"/>
              <a:gd name="connsiteY1085" fmla="*/ 465064 h 5612466"/>
              <a:gd name="connsiteX1086" fmla="*/ 6420815 w 8631073"/>
              <a:gd name="connsiteY1086" fmla="*/ 449175 h 5612466"/>
              <a:gd name="connsiteX1087" fmla="*/ 6484281 w 8631073"/>
              <a:gd name="connsiteY1087" fmla="*/ 476981 h 5612466"/>
              <a:gd name="connsiteX1088" fmla="*/ 6527914 w 8631073"/>
              <a:gd name="connsiteY1088" fmla="*/ 480954 h 5612466"/>
              <a:gd name="connsiteX1089" fmla="*/ 6559647 w 8631073"/>
              <a:gd name="connsiteY1089" fmla="*/ 471023 h 5612466"/>
              <a:gd name="connsiteX1090" fmla="*/ 6577497 w 8631073"/>
              <a:gd name="connsiteY1090" fmla="*/ 461092 h 5612466"/>
              <a:gd name="connsiteX1091" fmla="*/ 6585430 w 8631073"/>
              <a:gd name="connsiteY1091" fmla="*/ 484926 h 5612466"/>
              <a:gd name="connsiteX1092" fmla="*/ 6571547 w 8631073"/>
              <a:gd name="connsiteY1092" fmla="*/ 510746 h 5612466"/>
              <a:gd name="connsiteX1093" fmla="*/ 6611213 w 8631073"/>
              <a:gd name="connsiteY1093" fmla="*/ 564374 h 5612466"/>
              <a:gd name="connsiteX1094" fmla="*/ 6635013 w 8631073"/>
              <a:gd name="connsiteY1094" fmla="*/ 558415 h 5612466"/>
              <a:gd name="connsiteX1095" fmla="*/ 6656829 w 8631073"/>
              <a:gd name="connsiteY1095" fmla="*/ 560402 h 5612466"/>
              <a:gd name="connsiteX1096" fmla="*/ 6757978 w 8631073"/>
              <a:gd name="connsiteY1096" fmla="*/ 572319 h 5612466"/>
              <a:gd name="connsiteX1097" fmla="*/ 6763928 w 8631073"/>
              <a:gd name="connsiteY1097" fmla="*/ 564374 h 5612466"/>
              <a:gd name="connsiteX1098" fmla="*/ 6755995 w 8631073"/>
              <a:gd name="connsiteY1098" fmla="*/ 544512 h 5612466"/>
              <a:gd name="connsiteX1099" fmla="*/ 6748062 w 8631073"/>
              <a:gd name="connsiteY1099" fmla="*/ 548484 h 5612466"/>
              <a:gd name="connsiteX1100" fmla="*/ 6698479 w 8631073"/>
              <a:gd name="connsiteY1100" fmla="*/ 552456 h 5612466"/>
              <a:gd name="connsiteX1101" fmla="*/ 6678646 w 8631073"/>
              <a:gd name="connsiteY1101" fmla="*/ 500815 h 5612466"/>
              <a:gd name="connsiteX1102" fmla="*/ 6694512 w 8631073"/>
              <a:gd name="connsiteY1102" fmla="*/ 496843 h 5612466"/>
              <a:gd name="connsiteX1103" fmla="*/ 6730211 w 8631073"/>
              <a:gd name="connsiteY1103" fmla="*/ 490885 h 5612466"/>
              <a:gd name="connsiteX1104" fmla="*/ 6805577 w 8631073"/>
              <a:gd name="connsiteY1104" fmla="*/ 476981 h 5612466"/>
              <a:gd name="connsiteX1105" fmla="*/ 6839294 w 8631073"/>
              <a:gd name="connsiteY1105" fmla="*/ 484926 h 5612466"/>
              <a:gd name="connsiteX1106" fmla="*/ 6880944 w 8631073"/>
              <a:gd name="connsiteY1106" fmla="*/ 498829 h 5612466"/>
              <a:gd name="connsiteX1107" fmla="*/ 6908710 w 8631073"/>
              <a:gd name="connsiteY1107" fmla="*/ 502802 h 5612466"/>
              <a:gd name="connsiteX1108" fmla="*/ 6938460 w 8631073"/>
              <a:gd name="connsiteY1108" fmla="*/ 496843 h 5612466"/>
              <a:gd name="connsiteX1109" fmla="*/ 6954327 w 8631073"/>
              <a:gd name="connsiteY1109" fmla="*/ 528622 h 5612466"/>
              <a:gd name="connsiteX1110" fmla="*/ 7027708 w 8631073"/>
              <a:gd name="connsiteY1110" fmla="*/ 480954 h 5612466"/>
              <a:gd name="connsiteX1111" fmla="*/ 7019776 w 8631073"/>
              <a:gd name="connsiteY1111" fmla="*/ 496843 h 5612466"/>
              <a:gd name="connsiteX1112" fmla="*/ 7047542 w 8631073"/>
              <a:gd name="connsiteY1112" fmla="*/ 538553 h 5612466"/>
              <a:gd name="connsiteX1113" fmla="*/ 7111009 w 8631073"/>
              <a:gd name="connsiteY1113" fmla="*/ 538553 h 5612466"/>
              <a:gd name="connsiteX1114" fmla="*/ 7204224 w 8631073"/>
              <a:gd name="connsiteY1114" fmla="*/ 576291 h 5612466"/>
              <a:gd name="connsiteX1115" fmla="*/ 7243891 w 8631073"/>
              <a:gd name="connsiteY1115" fmla="*/ 564374 h 5612466"/>
              <a:gd name="connsiteX1116" fmla="*/ 7289507 w 8631073"/>
              <a:gd name="connsiteY1116" fmla="*/ 536567 h 5612466"/>
              <a:gd name="connsiteX1117" fmla="*/ 7339090 w 8631073"/>
              <a:gd name="connsiteY1117" fmla="*/ 540539 h 5612466"/>
              <a:gd name="connsiteX1118" fmla="*/ 7364873 w 8631073"/>
              <a:gd name="connsiteY1118" fmla="*/ 554443 h 5612466"/>
              <a:gd name="connsiteX1119" fmla="*/ 7372806 w 8631073"/>
              <a:gd name="connsiteY1119" fmla="*/ 558415 h 5612466"/>
              <a:gd name="connsiteX1120" fmla="*/ 7450156 w 8631073"/>
              <a:gd name="connsiteY1120" fmla="*/ 546498 h 5612466"/>
              <a:gd name="connsiteX1121" fmla="*/ 7487095 w 8631073"/>
              <a:gd name="connsiteY1121" fmla="*/ 544760 h 5612466"/>
              <a:gd name="connsiteX1122" fmla="*/ 7494279 w 8631073"/>
              <a:gd name="connsiteY1122" fmla="*/ 540751 h 5612466"/>
              <a:gd name="connsiteX1123" fmla="*/ 8631073 w 8631073"/>
              <a:gd name="connsiteY1123" fmla="*/ 1197079 h 5612466"/>
              <a:gd name="connsiteX1124" fmla="*/ 6148907 w 8631073"/>
              <a:gd name="connsiteY1124" fmla="*/ 5496316 h 5612466"/>
              <a:gd name="connsiteX1125" fmla="*/ 6062713 w 8631073"/>
              <a:gd name="connsiteY1125" fmla="*/ 5507290 h 5612466"/>
              <a:gd name="connsiteX1126" fmla="*/ 5710498 w 8631073"/>
              <a:gd name="connsiteY1126" fmla="*/ 5554215 h 5612466"/>
              <a:gd name="connsiteX1127" fmla="*/ 5374292 w 8631073"/>
              <a:gd name="connsiteY1127" fmla="*/ 5575250 h 5612466"/>
              <a:gd name="connsiteX1128" fmla="*/ 5116680 w 8631073"/>
              <a:gd name="connsiteY1128" fmla="*/ 5588194 h 5612466"/>
              <a:gd name="connsiteX1129" fmla="*/ 4920196 w 8631073"/>
              <a:gd name="connsiteY1129" fmla="*/ 5604375 h 5612466"/>
              <a:gd name="connsiteX1130" fmla="*/ 4779019 w 8631073"/>
              <a:gd name="connsiteY1130" fmla="*/ 5610847 h 5612466"/>
              <a:gd name="connsiteX1131" fmla="*/ 4690237 w 8631073"/>
              <a:gd name="connsiteY1131" fmla="*/ 5612466 h 5612466"/>
              <a:gd name="connsiteX1132" fmla="*/ 4662584 w 8631073"/>
              <a:gd name="connsiteY1132" fmla="*/ 5612466 h 5612466"/>
              <a:gd name="connsiteX1133" fmla="*/ 4656762 w 8631073"/>
              <a:gd name="connsiteY1133" fmla="*/ 5610847 h 5612466"/>
              <a:gd name="connsiteX1134" fmla="*/ 4241963 w 8631073"/>
              <a:gd name="connsiteY1134" fmla="*/ 5597903 h 5612466"/>
              <a:gd name="connsiteX1135" fmla="*/ 4132805 w 8631073"/>
              <a:gd name="connsiteY1135" fmla="*/ 5589813 h 5612466"/>
              <a:gd name="connsiteX1136" fmla="*/ 3894114 w 8631073"/>
              <a:gd name="connsiteY1136" fmla="*/ 5568777 h 5612466"/>
              <a:gd name="connsiteX1137" fmla="*/ 3706362 w 8631073"/>
              <a:gd name="connsiteY1137" fmla="*/ 5549360 h 5612466"/>
              <a:gd name="connsiteX1138" fmla="*/ 3531710 w 8631073"/>
              <a:gd name="connsiteY1138" fmla="*/ 5529943 h 5612466"/>
              <a:gd name="connsiteX1139" fmla="*/ 3517155 w 8631073"/>
              <a:gd name="connsiteY1139" fmla="*/ 5525089 h 5612466"/>
              <a:gd name="connsiteX1140" fmla="*/ 3426918 w 8631073"/>
              <a:gd name="connsiteY1140" fmla="*/ 5497582 h 5612466"/>
              <a:gd name="connsiteX1141" fmla="*/ 3330860 w 8631073"/>
              <a:gd name="connsiteY1141" fmla="*/ 5492727 h 5612466"/>
              <a:gd name="connsiteX1142" fmla="*/ 3169306 w 8631073"/>
              <a:gd name="connsiteY1142" fmla="*/ 5465220 h 5612466"/>
              <a:gd name="connsiteX1143" fmla="*/ 3105267 w 8631073"/>
              <a:gd name="connsiteY1143" fmla="*/ 5436094 h 5612466"/>
              <a:gd name="connsiteX1144" fmla="*/ 3089257 w 8631073"/>
              <a:gd name="connsiteY1144" fmla="*/ 5434476 h 5612466"/>
              <a:gd name="connsiteX1145" fmla="*/ 3051416 w 8631073"/>
              <a:gd name="connsiteY1145" fmla="*/ 5434476 h 5612466"/>
              <a:gd name="connsiteX1146" fmla="*/ 2997565 w 8631073"/>
              <a:gd name="connsiteY1146" fmla="*/ 5418295 h 5612466"/>
              <a:gd name="connsiteX1147" fmla="*/ 2914605 w 8631073"/>
              <a:gd name="connsiteY1147" fmla="*/ 5390788 h 5612466"/>
              <a:gd name="connsiteX1148" fmla="*/ 2865120 w 8631073"/>
              <a:gd name="connsiteY1148" fmla="*/ 5381079 h 5612466"/>
              <a:gd name="connsiteX1149" fmla="*/ 2793804 w 8631073"/>
              <a:gd name="connsiteY1149" fmla="*/ 5377843 h 5612466"/>
              <a:gd name="connsiteX1150" fmla="*/ 2754507 w 8631073"/>
              <a:gd name="connsiteY1150" fmla="*/ 5368134 h 5612466"/>
              <a:gd name="connsiteX1151" fmla="*/ 2744319 w 8631073"/>
              <a:gd name="connsiteY1151" fmla="*/ 5360044 h 5612466"/>
              <a:gd name="connsiteX1152" fmla="*/ 2744319 w 8631073"/>
              <a:gd name="connsiteY1152" fmla="*/ 5348717 h 5612466"/>
              <a:gd name="connsiteX1153" fmla="*/ 2731220 w 8631073"/>
              <a:gd name="connsiteY1153" fmla="*/ 5339009 h 5612466"/>
              <a:gd name="connsiteX1154" fmla="*/ 2686102 w 8631073"/>
              <a:gd name="connsiteY1154" fmla="*/ 5358426 h 5612466"/>
              <a:gd name="connsiteX1155" fmla="*/ 2670092 w 8631073"/>
              <a:gd name="connsiteY1155" fmla="*/ 5356808 h 5612466"/>
              <a:gd name="connsiteX1156" fmla="*/ 2671547 w 8631073"/>
              <a:gd name="connsiteY1156" fmla="*/ 5340627 h 5612466"/>
              <a:gd name="connsiteX1157" fmla="*/ 2662815 w 8631073"/>
              <a:gd name="connsiteY1157" fmla="*/ 5319592 h 5612466"/>
              <a:gd name="connsiteX1158" fmla="*/ 2649716 w 8631073"/>
              <a:gd name="connsiteY1158" fmla="*/ 5314737 h 5612466"/>
              <a:gd name="connsiteX1159" fmla="*/ 2643894 w 8631073"/>
              <a:gd name="connsiteY1159" fmla="*/ 5300175 h 5612466"/>
              <a:gd name="connsiteX1160" fmla="*/ 2645349 w 8631073"/>
              <a:gd name="connsiteY1160" fmla="*/ 5288848 h 5612466"/>
              <a:gd name="connsiteX1161" fmla="*/ 2633706 w 8631073"/>
              <a:gd name="connsiteY1161" fmla="*/ 5287230 h 5612466"/>
              <a:gd name="connsiteX1162" fmla="*/ 2597320 w 8631073"/>
              <a:gd name="connsiteY1162" fmla="*/ 5287230 h 5612466"/>
              <a:gd name="connsiteX1163" fmla="*/ 2489618 w 8631073"/>
              <a:gd name="connsiteY1163" fmla="*/ 5308265 h 5612466"/>
              <a:gd name="connsiteX1164" fmla="*/ 2473608 w 8631073"/>
              <a:gd name="connsiteY1164" fmla="*/ 5321210 h 5612466"/>
              <a:gd name="connsiteX1165" fmla="*/ 2477974 w 8631073"/>
              <a:gd name="connsiteY1165" fmla="*/ 5298557 h 5612466"/>
              <a:gd name="connsiteX1166" fmla="*/ 2461964 w 8631073"/>
              <a:gd name="connsiteY1166" fmla="*/ 5269431 h 5612466"/>
              <a:gd name="connsiteX1167" fmla="*/ 2330975 w 8631073"/>
              <a:gd name="connsiteY1167" fmla="*/ 5235451 h 5612466"/>
              <a:gd name="connsiteX1168" fmla="*/ 2282946 w 8631073"/>
              <a:gd name="connsiteY1168" fmla="*/ 5227361 h 5612466"/>
              <a:gd name="connsiteX1169" fmla="*/ 2269847 w 8631073"/>
              <a:gd name="connsiteY1169" fmla="*/ 5203089 h 5612466"/>
              <a:gd name="connsiteX1170" fmla="*/ 2245104 w 8631073"/>
              <a:gd name="connsiteY1170" fmla="*/ 5183672 h 5612466"/>
              <a:gd name="connsiteX1171" fmla="*/ 2214540 w 8631073"/>
              <a:gd name="connsiteY1171" fmla="*/ 5182054 h 5612466"/>
              <a:gd name="connsiteX1172" fmla="*/ 2195620 w 8631073"/>
              <a:gd name="connsiteY1172" fmla="*/ 5182054 h 5612466"/>
              <a:gd name="connsiteX1173" fmla="*/ 2170877 w 8631073"/>
              <a:gd name="connsiteY1173" fmla="*/ 5186908 h 5612466"/>
              <a:gd name="connsiteX1174" fmla="*/ 2151957 w 8631073"/>
              <a:gd name="connsiteY1174" fmla="*/ 5180436 h 5612466"/>
              <a:gd name="connsiteX1175" fmla="*/ 2138858 w 8631073"/>
              <a:gd name="connsiteY1175" fmla="*/ 5167491 h 5612466"/>
              <a:gd name="connsiteX1176" fmla="*/ 2117026 w 8631073"/>
              <a:gd name="connsiteY1176" fmla="*/ 5159401 h 5612466"/>
              <a:gd name="connsiteX1177" fmla="*/ 2089373 w 8631073"/>
              <a:gd name="connsiteY1177" fmla="*/ 5177200 h 5612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</a:cxnLst>
            <a:rect l="l" t="t" r="r" b="b"/>
            <a:pathLst>
              <a:path w="8631073" h="5612466">
                <a:moveTo>
                  <a:pt x="1643332" y="808823"/>
                </a:moveTo>
                <a:cubicBezTo>
                  <a:pt x="1650428" y="816335"/>
                  <a:pt x="1657680" y="820469"/>
                  <a:pt x="1665241" y="821296"/>
                </a:cubicBezTo>
                <a:lnTo>
                  <a:pt x="1676983" y="817654"/>
                </a:lnTo>
                <a:lnTo>
                  <a:pt x="1678707" y="804703"/>
                </a:lnTo>
                <a:cubicBezTo>
                  <a:pt x="1680690" y="792786"/>
                  <a:pt x="1672757" y="786827"/>
                  <a:pt x="1660857" y="790800"/>
                </a:cubicBezTo>
                <a:lnTo>
                  <a:pt x="1640775" y="804836"/>
                </a:lnTo>
                <a:close/>
                <a:moveTo>
                  <a:pt x="3409453" y="4246798"/>
                </a:moveTo>
                <a:cubicBezTo>
                  <a:pt x="3425463" y="4250035"/>
                  <a:pt x="3429830" y="4246798"/>
                  <a:pt x="3431285" y="4228999"/>
                </a:cubicBezTo>
                <a:cubicBezTo>
                  <a:pt x="3431285" y="4224145"/>
                  <a:pt x="3428374" y="4214437"/>
                  <a:pt x="3437107" y="4214437"/>
                </a:cubicBezTo>
                <a:cubicBezTo>
                  <a:pt x="3450206" y="4212818"/>
                  <a:pt x="3458938" y="4225763"/>
                  <a:pt x="3453117" y="4238708"/>
                </a:cubicBezTo>
                <a:cubicBezTo>
                  <a:pt x="3448750" y="4246798"/>
                  <a:pt x="3450206" y="4251653"/>
                  <a:pt x="3458938" y="4254889"/>
                </a:cubicBezTo>
                <a:cubicBezTo>
                  <a:pt x="3477859" y="4262979"/>
                  <a:pt x="3496779" y="4272688"/>
                  <a:pt x="3514245" y="4285633"/>
                </a:cubicBezTo>
                <a:cubicBezTo>
                  <a:pt x="3528799" y="4295341"/>
                  <a:pt x="3544809" y="4296959"/>
                  <a:pt x="3560819" y="4285633"/>
                </a:cubicBezTo>
                <a:cubicBezTo>
                  <a:pt x="3565185" y="4280778"/>
                  <a:pt x="3571007" y="4279160"/>
                  <a:pt x="3578284" y="4279160"/>
                </a:cubicBezTo>
                <a:cubicBezTo>
                  <a:pt x="3589928" y="4280778"/>
                  <a:pt x="3601571" y="4282396"/>
                  <a:pt x="3613214" y="4284014"/>
                </a:cubicBezTo>
                <a:cubicBezTo>
                  <a:pt x="3621947" y="4284014"/>
                  <a:pt x="3629224" y="4288869"/>
                  <a:pt x="3632135" y="4300195"/>
                </a:cubicBezTo>
                <a:cubicBezTo>
                  <a:pt x="3633591" y="4311521"/>
                  <a:pt x="3639412" y="4313140"/>
                  <a:pt x="3648145" y="4309903"/>
                </a:cubicBezTo>
                <a:cubicBezTo>
                  <a:pt x="3655422" y="4308285"/>
                  <a:pt x="3664155" y="4306668"/>
                  <a:pt x="3671432" y="4305050"/>
                </a:cubicBezTo>
                <a:cubicBezTo>
                  <a:pt x="3688897" y="4300194"/>
                  <a:pt x="3699085" y="4288869"/>
                  <a:pt x="3701996" y="4269452"/>
                </a:cubicBezTo>
                <a:cubicBezTo>
                  <a:pt x="3703452" y="4262979"/>
                  <a:pt x="3703452" y="4256507"/>
                  <a:pt x="3704907" y="4250034"/>
                </a:cubicBezTo>
                <a:cubicBezTo>
                  <a:pt x="3709273" y="4298577"/>
                  <a:pt x="3741293" y="4306667"/>
                  <a:pt x="3774768" y="4313140"/>
                </a:cubicBezTo>
                <a:cubicBezTo>
                  <a:pt x="3784956" y="4316376"/>
                  <a:pt x="3792233" y="4311522"/>
                  <a:pt x="3799510" y="4305050"/>
                </a:cubicBezTo>
                <a:cubicBezTo>
                  <a:pt x="3806787" y="4298577"/>
                  <a:pt x="3809698" y="4290486"/>
                  <a:pt x="3806787" y="4280778"/>
                </a:cubicBezTo>
                <a:cubicBezTo>
                  <a:pt x="3803877" y="4272688"/>
                  <a:pt x="3796600" y="4277542"/>
                  <a:pt x="3790778" y="4277542"/>
                </a:cubicBezTo>
                <a:cubicBezTo>
                  <a:pt x="3786411" y="4277542"/>
                  <a:pt x="3779134" y="4279160"/>
                  <a:pt x="3777679" y="4271070"/>
                </a:cubicBezTo>
                <a:cubicBezTo>
                  <a:pt x="3776223" y="4264597"/>
                  <a:pt x="3779134" y="4256506"/>
                  <a:pt x="3784956" y="4253271"/>
                </a:cubicBezTo>
                <a:cubicBezTo>
                  <a:pt x="3790778" y="4248417"/>
                  <a:pt x="3798055" y="4248416"/>
                  <a:pt x="3803876" y="4248417"/>
                </a:cubicBezTo>
                <a:cubicBezTo>
                  <a:pt x="3811154" y="4248417"/>
                  <a:pt x="3818431" y="4248417"/>
                  <a:pt x="3822797" y="4241944"/>
                </a:cubicBezTo>
                <a:cubicBezTo>
                  <a:pt x="3819159" y="4236281"/>
                  <a:pt x="3814428" y="4232236"/>
                  <a:pt x="3809334" y="4229606"/>
                </a:cubicBezTo>
                <a:lnTo>
                  <a:pt x="3808979" y="4229519"/>
                </a:lnTo>
                <a:lnTo>
                  <a:pt x="3801024" y="4229341"/>
                </a:lnTo>
                <a:cubicBezTo>
                  <a:pt x="3706817" y="4228514"/>
                  <a:pt x="3612609" y="4226860"/>
                  <a:pt x="3518402" y="4218040"/>
                </a:cubicBezTo>
                <a:cubicBezTo>
                  <a:pt x="3493611" y="4215835"/>
                  <a:pt x="3468819" y="4214733"/>
                  <a:pt x="3444028" y="4213354"/>
                </a:cubicBezTo>
                <a:lnTo>
                  <a:pt x="3400975" y="4209685"/>
                </a:lnTo>
                <a:lnTo>
                  <a:pt x="3396355" y="4222527"/>
                </a:lnTo>
                <a:cubicBezTo>
                  <a:pt x="3393444" y="4237090"/>
                  <a:pt x="3396355" y="4243562"/>
                  <a:pt x="3409453" y="4246798"/>
                </a:cubicBezTo>
                <a:close/>
                <a:moveTo>
                  <a:pt x="3106359" y="4240731"/>
                </a:moveTo>
                <a:cubicBezTo>
                  <a:pt x="3122733" y="4247203"/>
                  <a:pt x="3141653" y="4245180"/>
                  <a:pt x="3162029" y="4233854"/>
                </a:cubicBezTo>
                <a:cubicBezTo>
                  <a:pt x="3172217" y="4228999"/>
                  <a:pt x="3182405" y="4225763"/>
                  <a:pt x="3192593" y="4227381"/>
                </a:cubicBezTo>
                <a:cubicBezTo>
                  <a:pt x="3199871" y="4227381"/>
                  <a:pt x="3202781" y="4228999"/>
                  <a:pt x="3202781" y="4237090"/>
                </a:cubicBezTo>
                <a:cubicBezTo>
                  <a:pt x="3204237" y="4251653"/>
                  <a:pt x="3208603" y="4256507"/>
                  <a:pt x="3221702" y="4251653"/>
                </a:cubicBezTo>
                <a:cubicBezTo>
                  <a:pt x="3246445" y="4243562"/>
                  <a:pt x="3269732" y="4243562"/>
                  <a:pt x="3294474" y="4243562"/>
                </a:cubicBezTo>
                <a:cubicBezTo>
                  <a:pt x="3314122" y="4244371"/>
                  <a:pt x="3333043" y="4242349"/>
                  <a:pt x="3350872" y="4236079"/>
                </a:cubicBezTo>
                <a:lnTo>
                  <a:pt x="3391944" y="4208915"/>
                </a:lnTo>
                <a:lnTo>
                  <a:pt x="3369654" y="4207015"/>
                </a:lnTo>
                <a:lnTo>
                  <a:pt x="3058806" y="4179621"/>
                </a:lnTo>
                <a:lnTo>
                  <a:pt x="3065971" y="4196638"/>
                </a:lnTo>
                <a:cubicBezTo>
                  <a:pt x="3076159" y="4219291"/>
                  <a:pt x="3089985" y="4234257"/>
                  <a:pt x="3106359" y="4240731"/>
                </a:cubicBezTo>
                <a:close/>
                <a:moveTo>
                  <a:pt x="2089373" y="5177200"/>
                </a:moveTo>
                <a:cubicBezTo>
                  <a:pt x="2089373" y="5175582"/>
                  <a:pt x="2087917" y="5175582"/>
                  <a:pt x="2087917" y="5173964"/>
                </a:cubicBezTo>
                <a:cubicBezTo>
                  <a:pt x="2101016" y="5152928"/>
                  <a:pt x="2101016" y="5152928"/>
                  <a:pt x="2089373" y="5130275"/>
                </a:cubicBezTo>
                <a:cubicBezTo>
                  <a:pt x="2087917" y="5127039"/>
                  <a:pt x="2086462" y="5123803"/>
                  <a:pt x="2085006" y="5122185"/>
                </a:cubicBezTo>
                <a:cubicBezTo>
                  <a:pt x="2073363" y="5094677"/>
                  <a:pt x="2055898" y="5089823"/>
                  <a:pt x="2031155" y="5102768"/>
                </a:cubicBezTo>
                <a:cubicBezTo>
                  <a:pt x="2018056" y="5110858"/>
                  <a:pt x="2009324" y="5106004"/>
                  <a:pt x="2007868" y="5089823"/>
                </a:cubicBezTo>
                <a:cubicBezTo>
                  <a:pt x="2006413" y="5081732"/>
                  <a:pt x="2006413" y="5073642"/>
                  <a:pt x="2007868" y="5065552"/>
                </a:cubicBezTo>
                <a:cubicBezTo>
                  <a:pt x="2012235" y="5042898"/>
                  <a:pt x="2031155" y="5036426"/>
                  <a:pt x="2045710" y="5050989"/>
                </a:cubicBezTo>
                <a:cubicBezTo>
                  <a:pt x="2057353" y="5062316"/>
                  <a:pt x="2068997" y="5067170"/>
                  <a:pt x="2082096" y="5070406"/>
                </a:cubicBezTo>
                <a:cubicBezTo>
                  <a:pt x="2095195" y="5072024"/>
                  <a:pt x="2106838" y="5076878"/>
                  <a:pt x="2115570" y="5088205"/>
                </a:cubicBezTo>
                <a:cubicBezTo>
                  <a:pt x="2128670" y="5107622"/>
                  <a:pt x="2135947" y="5109240"/>
                  <a:pt x="2151956" y="5093059"/>
                </a:cubicBezTo>
                <a:cubicBezTo>
                  <a:pt x="2163600" y="5083351"/>
                  <a:pt x="2173788" y="5080115"/>
                  <a:pt x="2188342" y="5083351"/>
                </a:cubicBezTo>
                <a:cubicBezTo>
                  <a:pt x="2214540" y="5088205"/>
                  <a:pt x="2239283" y="5101150"/>
                  <a:pt x="2264025" y="5107622"/>
                </a:cubicBezTo>
                <a:cubicBezTo>
                  <a:pt x="2285857" y="5114094"/>
                  <a:pt x="2307688" y="5114094"/>
                  <a:pt x="2326609" y="5099532"/>
                </a:cubicBezTo>
                <a:cubicBezTo>
                  <a:pt x="2336797" y="5089823"/>
                  <a:pt x="2342619" y="5093059"/>
                  <a:pt x="2351351" y="5102768"/>
                </a:cubicBezTo>
                <a:cubicBezTo>
                  <a:pt x="2392103" y="5148074"/>
                  <a:pt x="2438677" y="5170727"/>
                  <a:pt x="2495439" y="5143220"/>
                </a:cubicBezTo>
                <a:cubicBezTo>
                  <a:pt x="2504172" y="5138366"/>
                  <a:pt x="2511449" y="5141602"/>
                  <a:pt x="2518726" y="5144838"/>
                </a:cubicBezTo>
                <a:cubicBezTo>
                  <a:pt x="2523093" y="5148074"/>
                  <a:pt x="2528914" y="5154547"/>
                  <a:pt x="2534736" y="5149692"/>
                </a:cubicBezTo>
                <a:cubicBezTo>
                  <a:pt x="2540558" y="5143220"/>
                  <a:pt x="2536192" y="5136748"/>
                  <a:pt x="2534736" y="5130275"/>
                </a:cubicBezTo>
                <a:cubicBezTo>
                  <a:pt x="2530370" y="5120567"/>
                  <a:pt x="2534736" y="5117331"/>
                  <a:pt x="2543469" y="5117331"/>
                </a:cubicBezTo>
                <a:cubicBezTo>
                  <a:pt x="2552202" y="5117331"/>
                  <a:pt x="2560934" y="5120567"/>
                  <a:pt x="2569667" y="5122185"/>
                </a:cubicBezTo>
                <a:cubicBezTo>
                  <a:pt x="2588587" y="5128657"/>
                  <a:pt x="2604597" y="5136748"/>
                  <a:pt x="2624973" y="5131893"/>
                </a:cubicBezTo>
                <a:cubicBezTo>
                  <a:pt x="2629340" y="5131893"/>
                  <a:pt x="2629340" y="5135129"/>
                  <a:pt x="2630795" y="5138366"/>
                </a:cubicBezTo>
                <a:cubicBezTo>
                  <a:pt x="2635161" y="5152928"/>
                  <a:pt x="2645349" y="5156165"/>
                  <a:pt x="2656993" y="5156165"/>
                </a:cubicBezTo>
                <a:cubicBezTo>
                  <a:pt x="2700656" y="5157783"/>
                  <a:pt x="2744319" y="5162637"/>
                  <a:pt x="2786527" y="5178818"/>
                </a:cubicBezTo>
                <a:cubicBezTo>
                  <a:pt x="2789438" y="5180436"/>
                  <a:pt x="2793804" y="5180435"/>
                  <a:pt x="2798170" y="5178818"/>
                </a:cubicBezTo>
                <a:cubicBezTo>
                  <a:pt x="2811269" y="5170727"/>
                  <a:pt x="2820002" y="5175582"/>
                  <a:pt x="2827279" y="5191763"/>
                </a:cubicBezTo>
                <a:cubicBezTo>
                  <a:pt x="2834556" y="5207944"/>
                  <a:pt x="2843289" y="5209562"/>
                  <a:pt x="2856388" y="5196617"/>
                </a:cubicBezTo>
                <a:cubicBezTo>
                  <a:pt x="2862209" y="5191763"/>
                  <a:pt x="2866576" y="5186908"/>
                  <a:pt x="2872398" y="5180436"/>
                </a:cubicBezTo>
                <a:cubicBezTo>
                  <a:pt x="2878219" y="5190145"/>
                  <a:pt x="2884041" y="5199853"/>
                  <a:pt x="2894229" y="5199853"/>
                </a:cubicBezTo>
                <a:cubicBezTo>
                  <a:pt x="2905872" y="5199853"/>
                  <a:pt x="2917516" y="5201471"/>
                  <a:pt x="2927704" y="5201471"/>
                </a:cubicBezTo>
                <a:cubicBezTo>
                  <a:pt x="2965545" y="5203089"/>
                  <a:pt x="2969912" y="5206325"/>
                  <a:pt x="2977189" y="5161019"/>
                </a:cubicBezTo>
                <a:cubicBezTo>
                  <a:pt x="2977189" y="5161019"/>
                  <a:pt x="2978644" y="5161019"/>
                  <a:pt x="2978644" y="5159401"/>
                </a:cubicBezTo>
                <a:cubicBezTo>
                  <a:pt x="2983011" y="5143220"/>
                  <a:pt x="2988832" y="5138366"/>
                  <a:pt x="3003387" y="5143220"/>
                </a:cubicBezTo>
                <a:cubicBezTo>
                  <a:pt x="3067426" y="5157783"/>
                  <a:pt x="3132921" y="5167491"/>
                  <a:pt x="3196960" y="5178818"/>
                </a:cubicBezTo>
                <a:cubicBezTo>
                  <a:pt x="3237712" y="5185290"/>
                  <a:pt x="3279919" y="5190145"/>
                  <a:pt x="3320672" y="5194999"/>
                </a:cubicBezTo>
                <a:cubicBezTo>
                  <a:pt x="3370157" y="5201471"/>
                  <a:pt x="3416730" y="5217652"/>
                  <a:pt x="3464760" y="5232215"/>
                </a:cubicBezTo>
                <a:cubicBezTo>
                  <a:pt x="3501146" y="5241923"/>
                  <a:pt x="3536076" y="5248396"/>
                  <a:pt x="3572462" y="5233833"/>
                </a:cubicBezTo>
                <a:cubicBezTo>
                  <a:pt x="3587017" y="5227361"/>
                  <a:pt x="3600115" y="5230597"/>
                  <a:pt x="3614670" y="5238687"/>
                </a:cubicBezTo>
                <a:cubicBezTo>
                  <a:pt x="3642323" y="5253250"/>
                  <a:pt x="3672887" y="5259722"/>
                  <a:pt x="3704907" y="5258104"/>
                </a:cubicBezTo>
                <a:cubicBezTo>
                  <a:pt x="3732560" y="5254868"/>
                  <a:pt x="3761669" y="5256486"/>
                  <a:pt x="3789322" y="5264576"/>
                </a:cubicBezTo>
                <a:cubicBezTo>
                  <a:pt x="3831530" y="5274285"/>
                  <a:pt x="3873738" y="5279139"/>
                  <a:pt x="3917400" y="5279139"/>
                </a:cubicBezTo>
                <a:cubicBezTo>
                  <a:pt x="3945054" y="5279139"/>
                  <a:pt x="3971252" y="5282376"/>
                  <a:pt x="3997449" y="5285612"/>
                </a:cubicBezTo>
                <a:cubicBezTo>
                  <a:pt x="4054212" y="5295320"/>
                  <a:pt x="4112429" y="5300174"/>
                  <a:pt x="4170646" y="5301793"/>
                </a:cubicBezTo>
                <a:cubicBezTo>
                  <a:pt x="4228864" y="5303411"/>
                  <a:pt x="4287081" y="5301792"/>
                  <a:pt x="4343843" y="5306647"/>
                </a:cubicBezTo>
                <a:cubicBezTo>
                  <a:pt x="4383140" y="5311500"/>
                  <a:pt x="4422437" y="5319592"/>
                  <a:pt x="4461734" y="5314737"/>
                </a:cubicBezTo>
                <a:cubicBezTo>
                  <a:pt x="4524317" y="5305029"/>
                  <a:pt x="4585446" y="5311501"/>
                  <a:pt x="4646574" y="5314737"/>
                </a:cubicBezTo>
                <a:cubicBezTo>
                  <a:pt x="4677138" y="5317973"/>
                  <a:pt x="4707702" y="5322827"/>
                  <a:pt x="4739722" y="5321210"/>
                </a:cubicBezTo>
                <a:cubicBezTo>
                  <a:pt x="4776108" y="5317974"/>
                  <a:pt x="4813949" y="5324445"/>
                  <a:pt x="4850335" y="5314737"/>
                </a:cubicBezTo>
                <a:cubicBezTo>
                  <a:pt x="4873622" y="5308265"/>
                  <a:pt x="4896909" y="5309882"/>
                  <a:pt x="4918741" y="5314737"/>
                </a:cubicBezTo>
                <a:cubicBezTo>
                  <a:pt x="4943483" y="5321209"/>
                  <a:pt x="4966770" y="5322828"/>
                  <a:pt x="4991512" y="5317973"/>
                </a:cubicBezTo>
                <a:cubicBezTo>
                  <a:pt x="5020621" y="5309883"/>
                  <a:pt x="5051185" y="5306646"/>
                  <a:pt x="5081749" y="5305029"/>
                </a:cubicBezTo>
                <a:cubicBezTo>
                  <a:pt x="5123957" y="5301793"/>
                  <a:pt x="5164709" y="5300174"/>
                  <a:pt x="5205462" y="5296937"/>
                </a:cubicBezTo>
                <a:cubicBezTo>
                  <a:pt x="5260768" y="5292084"/>
                  <a:pt x="5316075" y="5287229"/>
                  <a:pt x="5371381" y="5282375"/>
                </a:cubicBezTo>
                <a:cubicBezTo>
                  <a:pt x="5404856" y="5280758"/>
                  <a:pt x="5436876" y="5277521"/>
                  <a:pt x="5468896" y="5274285"/>
                </a:cubicBezTo>
                <a:cubicBezTo>
                  <a:pt x="5519836" y="5269430"/>
                  <a:pt x="5569321" y="5256486"/>
                  <a:pt x="5620261" y="5271048"/>
                </a:cubicBezTo>
                <a:cubicBezTo>
                  <a:pt x="5627538" y="5272666"/>
                  <a:pt x="5630449" y="5269431"/>
                  <a:pt x="5630449" y="5261340"/>
                </a:cubicBezTo>
                <a:cubicBezTo>
                  <a:pt x="5630449" y="5250013"/>
                  <a:pt x="5626083" y="5243540"/>
                  <a:pt x="5615895" y="5243541"/>
                </a:cubicBezTo>
                <a:cubicBezTo>
                  <a:pt x="5605707" y="5243540"/>
                  <a:pt x="5595518" y="5245160"/>
                  <a:pt x="5585330" y="5245160"/>
                </a:cubicBezTo>
                <a:cubicBezTo>
                  <a:pt x="5367015" y="5251632"/>
                  <a:pt x="5147244" y="5261339"/>
                  <a:pt x="4928929" y="5264577"/>
                </a:cubicBezTo>
                <a:cubicBezTo>
                  <a:pt x="4728078" y="5266194"/>
                  <a:pt x="4527229" y="5266195"/>
                  <a:pt x="4326378" y="5256486"/>
                </a:cubicBezTo>
                <a:cubicBezTo>
                  <a:pt x="4196844" y="5250014"/>
                  <a:pt x="4068766" y="5240305"/>
                  <a:pt x="3940687" y="5227361"/>
                </a:cubicBezTo>
                <a:cubicBezTo>
                  <a:pt x="3828619" y="5217652"/>
                  <a:pt x="3716550" y="5203089"/>
                  <a:pt x="3604482" y="5186908"/>
                </a:cubicBezTo>
                <a:cubicBezTo>
                  <a:pt x="3466215" y="5165873"/>
                  <a:pt x="3330860" y="5133511"/>
                  <a:pt x="3194049" y="5104386"/>
                </a:cubicBezTo>
                <a:cubicBezTo>
                  <a:pt x="3150386" y="5096295"/>
                  <a:pt x="3106723" y="5080114"/>
                  <a:pt x="3063060" y="5081732"/>
                </a:cubicBezTo>
                <a:cubicBezTo>
                  <a:pt x="3013575" y="5081733"/>
                  <a:pt x="2967001" y="5076878"/>
                  <a:pt x="2926249" y="5042898"/>
                </a:cubicBezTo>
                <a:cubicBezTo>
                  <a:pt x="2910239" y="5029954"/>
                  <a:pt x="2889863" y="5028336"/>
                  <a:pt x="2869487" y="5034808"/>
                </a:cubicBezTo>
                <a:cubicBezTo>
                  <a:pt x="2856388" y="5039662"/>
                  <a:pt x="2843289" y="5038044"/>
                  <a:pt x="2828734" y="5034808"/>
                </a:cubicBezTo>
                <a:cubicBezTo>
                  <a:pt x="2806903" y="5029954"/>
                  <a:pt x="2785071" y="5020245"/>
                  <a:pt x="2761784" y="5026718"/>
                </a:cubicBezTo>
                <a:cubicBezTo>
                  <a:pt x="2741408" y="5031572"/>
                  <a:pt x="2726854" y="5025099"/>
                  <a:pt x="2713755" y="5007300"/>
                </a:cubicBezTo>
                <a:cubicBezTo>
                  <a:pt x="2709389" y="5000828"/>
                  <a:pt x="2703567" y="4999210"/>
                  <a:pt x="2696290" y="5002446"/>
                </a:cubicBezTo>
                <a:cubicBezTo>
                  <a:pt x="2686102" y="5007300"/>
                  <a:pt x="2674458" y="5008919"/>
                  <a:pt x="2662815" y="5004064"/>
                </a:cubicBezTo>
                <a:cubicBezTo>
                  <a:pt x="2627884" y="4991120"/>
                  <a:pt x="2588587" y="4987883"/>
                  <a:pt x="2553657" y="4971703"/>
                </a:cubicBezTo>
                <a:cubicBezTo>
                  <a:pt x="2542013" y="4965230"/>
                  <a:pt x="2530370" y="4963612"/>
                  <a:pt x="2518726" y="4970084"/>
                </a:cubicBezTo>
                <a:cubicBezTo>
                  <a:pt x="2493984" y="4981411"/>
                  <a:pt x="2486707" y="4979793"/>
                  <a:pt x="2470697" y="4955522"/>
                </a:cubicBezTo>
                <a:cubicBezTo>
                  <a:pt x="2464875" y="4945813"/>
                  <a:pt x="2457598" y="4939341"/>
                  <a:pt x="2448865" y="4939341"/>
                </a:cubicBezTo>
                <a:cubicBezTo>
                  <a:pt x="2418301" y="4937723"/>
                  <a:pt x="2390648" y="4924778"/>
                  <a:pt x="2362995" y="4915069"/>
                </a:cubicBezTo>
                <a:cubicBezTo>
                  <a:pt x="2338253" y="4905361"/>
                  <a:pt x="2313510" y="4897270"/>
                  <a:pt x="2287312" y="4902125"/>
                </a:cubicBezTo>
                <a:cubicBezTo>
                  <a:pt x="2277124" y="4903743"/>
                  <a:pt x="2271302" y="4900506"/>
                  <a:pt x="2266936" y="4892416"/>
                </a:cubicBezTo>
                <a:cubicBezTo>
                  <a:pt x="2261114" y="4882708"/>
                  <a:pt x="2253837" y="4871381"/>
                  <a:pt x="2242194" y="4874617"/>
                </a:cubicBezTo>
                <a:cubicBezTo>
                  <a:pt x="2217451" y="4881089"/>
                  <a:pt x="2197075" y="4869763"/>
                  <a:pt x="2179610" y="4850346"/>
                </a:cubicBezTo>
                <a:cubicBezTo>
                  <a:pt x="2153412" y="4822838"/>
                  <a:pt x="2121392" y="4813130"/>
                  <a:pt x="2086462" y="4824456"/>
                </a:cubicBezTo>
                <a:cubicBezTo>
                  <a:pt x="2073363" y="4827692"/>
                  <a:pt x="2068997" y="4824456"/>
                  <a:pt x="2068997" y="4809894"/>
                </a:cubicBezTo>
                <a:cubicBezTo>
                  <a:pt x="2068997" y="4805039"/>
                  <a:pt x="2068997" y="4800185"/>
                  <a:pt x="2067541" y="4796949"/>
                </a:cubicBezTo>
                <a:cubicBezTo>
                  <a:pt x="2048621" y="4762969"/>
                  <a:pt x="2029700" y="4730607"/>
                  <a:pt x="1990403" y="4722517"/>
                </a:cubicBezTo>
                <a:cubicBezTo>
                  <a:pt x="1981670" y="4720899"/>
                  <a:pt x="1983126" y="4716044"/>
                  <a:pt x="1986037" y="4709572"/>
                </a:cubicBezTo>
                <a:cubicBezTo>
                  <a:pt x="1987492" y="4706336"/>
                  <a:pt x="1990403" y="4703100"/>
                  <a:pt x="1993314" y="4699863"/>
                </a:cubicBezTo>
                <a:cubicBezTo>
                  <a:pt x="1999136" y="4693391"/>
                  <a:pt x="2004957" y="4688537"/>
                  <a:pt x="1999136" y="4678828"/>
                </a:cubicBezTo>
                <a:cubicBezTo>
                  <a:pt x="1994769" y="4669120"/>
                  <a:pt x="1987492" y="4675592"/>
                  <a:pt x="1980215" y="4677210"/>
                </a:cubicBezTo>
                <a:cubicBezTo>
                  <a:pt x="1965661" y="4682065"/>
                  <a:pt x="1949651" y="4686919"/>
                  <a:pt x="1938007" y="4677210"/>
                </a:cubicBezTo>
                <a:cubicBezTo>
                  <a:pt x="1923453" y="4665884"/>
                  <a:pt x="1916176" y="4670738"/>
                  <a:pt x="1905988" y="4683683"/>
                </a:cubicBezTo>
                <a:cubicBezTo>
                  <a:pt x="1903077" y="4686919"/>
                  <a:pt x="1900166" y="4690155"/>
                  <a:pt x="1895800" y="4691773"/>
                </a:cubicBezTo>
                <a:cubicBezTo>
                  <a:pt x="1891433" y="4696626"/>
                  <a:pt x="1887067" y="4698245"/>
                  <a:pt x="1881245" y="4691773"/>
                </a:cubicBezTo>
                <a:cubicBezTo>
                  <a:pt x="1876879" y="4686919"/>
                  <a:pt x="1876879" y="4680446"/>
                  <a:pt x="1881245" y="4675592"/>
                </a:cubicBezTo>
                <a:cubicBezTo>
                  <a:pt x="1885612" y="4669120"/>
                  <a:pt x="1887067" y="4662647"/>
                  <a:pt x="1892889" y="4657793"/>
                </a:cubicBezTo>
                <a:cubicBezTo>
                  <a:pt x="1895800" y="4656175"/>
                  <a:pt x="1898711" y="4654557"/>
                  <a:pt x="1897255" y="4649703"/>
                </a:cubicBezTo>
                <a:cubicBezTo>
                  <a:pt x="1895800" y="4646467"/>
                  <a:pt x="1891433" y="4648085"/>
                  <a:pt x="1888523" y="4648084"/>
                </a:cubicBezTo>
                <a:cubicBezTo>
                  <a:pt x="1884156" y="4648085"/>
                  <a:pt x="1881245" y="4648085"/>
                  <a:pt x="1878334" y="4651321"/>
                </a:cubicBezTo>
                <a:cubicBezTo>
                  <a:pt x="1875424" y="4654557"/>
                  <a:pt x="1872513" y="4654557"/>
                  <a:pt x="1869602" y="4651321"/>
                </a:cubicBezTo>
                <a:cubicBezTo>
                  <a:pt x="1853592" y="4633522"/>
                  <a:pt x="1834671" y="4625431"/>
                  <a:pt x="1812840" y="4627049"/>
                </a:cubicBezTo>
                <a:cubicBezTo>
                  <a:pt x="1802652" y="4628668"/>
                  <a:pt x="1792464" y="4628668"/>
                  <a:pt x="1782276" y="4627049"/>
                </a:cubicBezTo>
                <a:cubicBezTo>
                  <a:pt x="1776454" y="4627048"/>
                  <a:pt x="1767721" y="4627048"/>
                  <a:pt x="1764811" y="4618959"/>
                </a:cubicBezTo>
                <a:cubicBezTo>
                  <a:pt x="1763355" y="4612486"/>
                  <a:pt x="1770632" y="4607632"/>
                  <a:pt x="1774999" y="4602777"/>
                </a:cubicBezTo>
                <a:cubicBezTo>
                  <a:pt x="1777909" y="4599542"/>
                  <a:pt x="1780820" y="4597924"/>
                  <a:pt x="1783731" y="4594687"/>
                </a:cubicBezTo>
                <a:cubicBezTo>
                  <a:pt x="1786642" y="4591450"/>
                  <a:pt x="1793919" y="4588215"/>
                  <a:pt x="1791008" y="4581743"/>
                </a:cubicBezTo>
                <a:cubicBezTo>
                  <a:pt x="1789552" y="4575270"/>
                  <a:pt x="1782276" y="4575271"/>
                  <a:pt x="1776454" y="4576888"/>
                </a:cubicBezTo>
                <a:cubicBezTo>
                  <a:pt x="1763355" y="4576889"/>
                  <a:pt x="1753167" y="4573652"/>
                  <a:pt x="1740068" y="4567179"/>
                </a:cubicBezTo>
                <a:cubicBezTo>
                  <a:pt x="1710959" y="4550999"/>
                  <a:pt x="1694949" y="4559090"/>
                  <a:pt x="1683306" y="4591451"/>
                </a:cubicBezTo>
                <a:cubicBezTo>
                  <a:pt x="1678940" y="4604396"/>
                  <a:pt x="1671663" y="4610867"/>
                  <a:pt x="1660019" y="4609250"/>
                </a:cubicBezTo>
                <a:cubicBezTo>
                  <a:pt x="1660019" y="4578507"/>
                  <a:pt x="1660019" y="4549381"/>
                  <a:pt x="1660019" y="4518637"/>
                </a:cubicBezTo>
                <a:cubicBezTo>
                  <a:pt x="1680395" y="4517018"/>
                  <a:pt x="1684761" y="4508929"/>
                  <a:pt x="1678940" y="4494366"/>
                </a:cubicBezTo>
                <a:cubicBezTo>
                  <a:pt x="1677484" y="4489511"/>
                  <a:pt x="1671662" y="4486276"/>
                  <a:pt x="1674574" y="4481421"/>
                </a:cubicBezTo>
                <a:cubicBezTo>
                  <a:pt x="1678940" y="4476567"/>
                  <a:pt x="1684762" y="4478185"/>
                  <a:pt x="1689128" y="4479802"/>
                </a:cubicBezTo>
                <a:cubicBezTo>
                  <a:pt x="1693494" y="4479803"/>
                  <a:pt x="1696405" y="4481421"/>
                  <a:pt x="1699316" y="4483038"/>
                </a:cubicBezTo>
                <a:cubicBezTo>
                  <a:pt x="1708048" y="4486276"/>
                  <a:pt x="1712415" y="4484658"/>
                  <a:pt x="1713870" y="4473331"/>
                </a:cubicBezTo>
                <a:cubicBezTo>
                  <a:pt x="1715326" y="4466859"/>
                  <a:pt x="1719692" y="4457150"/>
                  <a:pt x="1726969" y="4462004"/>
                </a:cubicBezTo>
                <a:cubicBezTo>
                  <a:pt x="1737157" y="4466859"/>
                  <a:pt x="1747345" y="4466858"/>
                  <a:pt x="1757533" y="4468476"/>
                </a:cubicBezTo>
                <a:cubicBezTo>
                  <a:pt x="1766266" y="4470095"/>
                  <a:pt x="1776454" y="4473331"/>
                  <a:pt x="1786642" y="4470095"/>
                </a:cubicBezTo>
                <a:cubicBezTo>
                  <a:pt x="1795375" y="4466858"/>
                  <a:pt x="1805563" y="4463622"/>
                  <a:pt x="1798285" y="4447441"/>
                </a:cubicBezTo>
                <a:cubicBezTo>
                  <a:pt x="1795374" y="4442587"/>
                  <a:pt x="1798286" y="4439351"/>
                  <a:pt x="1804107" y="4437733"/>
                </a:cubicBezTo>
                <a:cubicBezTo>
                  <a:pt x="1825939" y="4437733"/>
                  <a:pt x="1833216" y="4444205"/>
                  <a:pt x="1834671" y="4468477"/>
                </a:cubicBezTo>
                <a:cubicBezTo>
                  <a:pt x="1834671" y="4476567"/>
                  <a:pt x="1836127" y="4483040"/>
                  <a:pt x="1841948" y="4486276"/>
                </a:cubicBezTo>
                <a:cubicBezTo>
                  <a:pt x="1852137" y="4491130"/>
                  <a:pt x="1862325" y="4494366"/>
                  <a:pt x="1873968" y="4491130"/>
                </a:cubicBezTo>
                <a:cubicBezTo>
                  <a:pt x="1876878" y="4491129"/>
                  <a:pt x="1878334" y="4484657"/>
                  <a:pt x="1876879" y="4481420"/>
                </a:cubicBezTo>
                <a:cubicBezTo>
                  <a:pt x="1876879" y="4476567"/>
                  <a:pt x="1876879" y="4470095"/>
                  <a:pt x="1879789" y="4466857"/>
                </a:cubicBezTo>
                <a:cubicBezTo>
                  <a:pt x="1884156" y="4462004"/>
                  <a:pt x="1889978" y="4450678"/>
                  <a:pt x="1894344" y="4460385"/>
                </a:cubicBezTo>
                <a:cubicBezTo>
                  <a:pt x="1905988" y="4478185"/>
                  <a:pt x="1920542" y="4478185"/>
                  <a:pt x="1936552" y="4478185"/>
                </a:cubicBezTo>
                <a:cubicBezTo>
                  <a:pt x="1945285" y="4479803"/>
                  <a:pt x="1954017" y="4481421"/>
                  <a:pt x="1961294" y="4489512"/>
                </a:cubicBezTo>
                <a:cubicBezTo>
                  <a:pt x="1988948" y="4518637"/>
                  <a:pt x="2010779" y="4517019"/>
                  <a:pt x="2031155" y="4481421"/>
                </a:cubicBezTo>
                <a:cubicBezTo>
                  <a:pt x="2036977" y="4471713"/>
                  <a:pt x="2044254" y="4468477"/>
                  <a:pt x="2051531" y="4478185"/>
                </a:cubicBezTo>
                <a:cubicBezTo>
                  <a:pt x="2068997" y="4497602"/>
                  <a:pt x="2090828" y="4504075"/>
                  <a:pt x="2114115" y="4505693"/>
                </a:cubicBezTo>
                <a:cubicBezTo>
                  <a:pt x="2125759" y="4507311"/>
                  <a:pt x="2137402" y="4505693"/>
                  <a:pt x="2150501" y="4507311"/>
                </a:cubicBezTo>
                <a:cubicBezTo>
                  <a:pt x="2172333" y="4510547"/>
                  <a:pt x="2191253" y="4510547"/>
                  <a:pt x="2199986" y="4481421"/>
                </a:cubicBezTo>
                <a:cubicBezTo>
                  <a:pt x="2199986" y="4492748"/>
                  <a:pt x="2198530" y="4500838"/>
                  <a:pt x="2202897" y="4510547"/>
                </a:cubicBezTo>
                <a:cubicBezTo>
                  <a:pt x="2207263" y="4523492"/>
                  <a:pt x="2217451" y="4528346"/>
                  <a:pt x="2227639" y="4528346"/>
                </a:cubicBezTo>
                <a:cubicBezTo>
                  <a:pt x="2239283" y="4526728"/>
                  <a:pt x="2232006" y="4515401"/>
                  <a:pt x="2233461" y="4508929"/>
                </a:cubicBezTo>
                <a:cubicBezTo>
                  <a:pt x="2234916" y="4499220"/>
                  <a:pt x="2240738" y="4492748"/>
                  <a:pt x="2249471" y="4497602"/>
                </a:cubicBezTo>
                <a:cubicBezTo>
                  <a:pt x="2261114" y="4504075"/>
                  <a:pt x="2271302" y="4504075"/>
                  <a:pt x="2284401" y="4502457"/>
                </a:cubicBezTo>
                <a:cubicBezTo>
                  <a:pt x="2300411" y="4497602"/>
                  <a:pt x="2316421" y="4497602"/>
                  <a:pt x="2330975" y="4510547"/>
                </a:cubicBezTo>
                <a:cubicBezTo>
                  <a:pt x="2339708" y="4518637"/>
                  <a:pt x="2348440" y="4517019"/>
                  <a:pt x="2355718" y="4508929"/>
                </a:cubicBezTo>
                <a:cubicBezTo>
                  <a:pt x="2360084" y="4504075"/>
                  <a:pt x="2364450" y="4499220"/>
                  <a:pt x="2367361" y="4495984"/>
                </a:cubicBezTo>
                <a:cubicBezTo>
                  <a:pt x="2374638" y="4489512"/>
                  <a:pt x="2379005" y="4478185"/>
                  <a:pt x="2387737" y="4481421"/>
                </a:cubicBezTo>
                <a:cubicBezTo>
                  <a:pt x="2396470" y="4484657"/>
                  <a:pt x="2395014" y="4495984"/>
                  <a:pt x="2395014" y="4504075"/>
                </a:cubicBezTo>
                <a:cubicBezTo>
                  <a:pt x="2395014" y="4512165"/>
                  <a:pt x="2400836" y="4508929"/>
                  <a:pt x="2405202" y="4510547"/>
                </a:cubicBezTo>
                <a:cubicBezTo>
                  <a:pt x="2409569" y="4510547"/>
                  <a:pt x="2413935" y="4510547"/>
                  <a:pt x="2412480" y="4504075"/>
                </a:cubicBezTo>
                <a:cubicBezTo>
                  <a:pt x="2409569" y="4486276"/>
                  <a:pt x="2418301" y="4481421"/>
                  <a:pt x="2431400" y="4479803"/>
                </a:cubicBezTo>
                <a:cubicBezTo>
                  <a:pt x="2444499" y="4478185"/>
                  <a:pt x="2445955" y="4471713"/>
                  <a:pt x="2437222" y="4460386"/>
                </a:cubicBezTo>
                <a:cubicBezTo>
                  <a:pt x="2435767" y="4457150"/>
                  <a:pt x="2431400" y="4455532"/>
                  <a:pt x="2427034" y="4453914"/>
                </a:cubicBezTo>
                <a:cubicBezTo>
                  <a:pt x="2389193" y="4434497"/>
                  <a:pt x="2348440" y="4424788"/>
                  <a:pt x="2306233" y="4419934"/>
                </a:cubicBezTo>
                <a:cubicBezTo>
                  <a:pt x="2272758" y="4415080"/>
                  <a:pt x="2242194" y="4406989"/>
                  <a:pt x="2214540" y="4382718"/>
                </a:cubicBezTo>
                <a:cubicBezTo>
                  <a:pt x="2198531" y="4368155"/>
                  <a:pt x="2186887" y="4348738"/>
                  <a:pt x="2176699" y="4327703"/>
                </a:cubicBezTo>
                <a:cubicBezTo>
                  <a:pt x="2166511" y="4347120"/>
                  <a:pt x="2159234" y="4348737"/>
                  <a:pt x="2144679" y="4332557"/>
                </a:cubicBezTo>
                <a:cubicBezTo>
                  <a:pt x="2140313" y="4327703"/>
                  <a:pt x="2137402" y="4319612"/>
                  <a:pt x="2138858" y="4311522"/>
                </a:cubicBezTo>
                <a:cubicBezTo>
                  <a:pt x="2140313" y="4296959"/>
                  <a:pt x="2130125" y="4292105"/>
                  <a:pt x="2119937" y="4290487"/>
                </a:cubicBezTo>
                <a:cubicBezTo>
                  <a:pt x="2109749" y="4287251"/>
                  <a:pt x="2105382" y="4295341"/>
                  <a:pt x="2101016" y="4303432"/>
                </a:cubicBezTo>
                <a:cubicBezTo>
                  <a:pt x="2098105" y="4311522"/>
                  <a:pt x="2098105" y="4321230"/>
                  <a:pt x="2089373" y="4330939"/>
                </a:cubicBezTo>
                <a:cubicBezTo>
                  <a:pt x="2093739" y="4311522"/>
                  <a:pt x="2085006" y="4306668"/>
                  <a:pt x="2073363" y="4303431"/>
                </a:cubicBezTo>
                <a:cubicBezTo>
                  <a:pt x="2063175" y="4301814"/>
                  <a:pt x="2051531" y="4293723"/>
                  <a:pt x="2052987" y="4284014"/>
                </a:cubicBezTo>
                <a:cubicBezTo>
                  <a:pt x="2055898" y="4266216"/>
                  <a:pt x="2057353" y="4248417"/>
                  <a:pt x="2067541" y="4233854"/>
                </a:cubicBezTo>
                <a:cubicBezTo>
                  <a:pt x="2073363" y="4225763"/>
                  <a:pt x="2079185" y="4224144"/>
                  <a:pt x="2089373" y="4225763"/>
                </a:cubicBezTo>
                <a:cubicBezTo>
                  <a:pt x="2096650" y="4228999"/>
                  <a:pt x="2099561" y="4232236"/>
                  <a:pt x="2098105" y="4241944"/>
                </a:cubicBezTo>
                <a:cubicBezTo>
                  <a:pt x="2098105" y="4248416"/>
                  <a:pt x="2102472" y="4251653"/>
                  <a:pt x="2106838" y="4251653"/>
                </a:cubicBezTo>
                <a:cubicBezTo>
                  <a:pt x="2124303" y="4250034"/>
                  <a:pt x="2134491" y="4259743"/>
                  <a:pt x="2144679" y="4271070"/>
                </a:cubicBezTo>
                <a:cubicBezTo>
                  <a:pt x="2154867" y="4280778"/>
                  <a:pt x="2166511" y="4284014"/>
                  <a:pt x="2176699" y="4272688"/>
                </a:cubicBezTo>
                <a:cubicBezTo>
                  <a:pt x="2183976" y="4264597"/>
                  <a:pt x="2186887" y="4267834"/>
                  <a:pt x="2185431" y="4277542"/>
                </a:cubicBezTo>
                <a:cubicBezTo>
                  <a:pt x="2185432" y="4284014"/>
                  <a:pt x="2188342" y="4285633"/>
                  <a:pt x="2194164" y="4288868"/>
                </a:cubicBezTo>
                <a:cubicBezTo>
                  <a:pt x="2218907" y="4298577"/>
                  <a:pt x="2245105" y="4298577"/>
                  <a:pt x="2269847" y="4288869"/>
                </a:cubicBezTo>
                <a:cubicBezTo>
                  <a:pt x="2282946" y="4282396"/>
                  <a:pt x="2296045" y="4282396"/>
                  <a:pt x="2309144" y="4285632"/>
                </a:cubicBezTo>
                <a:cubicBezTo>
                  <a:pt x="2320787" y="4288869"/>
                  <a:pt x="2330975" y="4296959"/>
                  <a:pt x="2339708" y="4305050"/>
                </a:cubicBezTo>
                <a:cubicBezTo>
                  <a:pt x="2344074" y="4309904"/>
                  <a:pt x="2346985" y="4316376"/>
                  <a:pt x="2354262" y="4311522"/>
                </a:cubicBezTo>
                <a:cubicBezTo>
                  <a:pt x="2361539" y="4306668"/>
                  <a:pt x="2361539" y="4300195"/>
                  <a:pt x="2360084" y="4292105"/>
                </a:cubicBezTo>
                <a:cubicBezTo>
                  <a:pt x="2358628" y="4285633"/>
                  <a:pt x="2355718" y="4280778"/>
                  <a:pt x="2357173" y="4274306"/>
                </a:cubicBezTo>
                <a:cubicBezTo>
                  <a:pt x="2357173" y="4256507"/>
                  <a:pt x="2349896" y="4248417"/>
                  <a:pt x="2335342" y="4245179"/>
                </a:cubicBezTo>
                <a:cubicBezTo>
                  <a:pt x="2309144" y="4238708"/>
                  <a:pt x="2285857" y="4230618"/>
                  <a:pt x="2261114" y="4220909"/>
                </a:cubicBezTo>
                <a:cubicBezTo>
                  <a:pt x="2246560" y="4212819"/>
                  <a:pt x="2245104" y="4204728"/>
                  <a:pt x="2255292" y="4191783"/>
                </a:cubicBezTo>
                <a:cubicBezTo>
                  <a:pt x="2256748" y="4191783"/>
                  <a:pt x="2256748" y="4190165"/>
                  <a:pt x="2256748" y="4188547"/>
                </a:cubicBezTo>
                <a:cubicBezTo>
                  <a:pt x="2259659" y="4172366"/>
                  <a:pt x="2269847" y="4162658"/>
                  <a:pt x="2280035" y="4154567"/>
                </a:cubicBezTo>
                <a:cubicBezTo>
                  <a:pt x="2287312" y="4148095"/>
                  <a:pt x="2290223" y="4151331"/>
                  <a:pt x="2291678" y="4157804"/>
                </a:cubicBezTo>
                <a:cubicBezTo>
                  <a:pt x="2294589" y="4172366"/>
                  <a:pt x="2287312" y="4178839"/>
                  <a:pt x="2275669" y="4180457"/>
                </a:cubicBezTo>
                <a:cubicBezTo>
                  <a:pt x="2278579" y="4188547"/>
                  <a:pt x="2282946" y="4195019"/>
                  <a:pt x="2290223" y="4195020"/>
                </a:cubicBezTo>
                <a:cubicBezTo>
                  <a:pt x="2294589" y="4195020"/>
                  <a:pt x="2296045" y="4188547"/>
                  <a:pt x="2297500" y="4183693"/>
                </a:cubicBezTo>
                <a:cubicBezTo>
                  <a:pt x="2303322" y="4159422"/>
                  <a:pt x="2309144" y="4154567"/>
                  <a:pt x="2330975" y="4156185"/>
                </a:cubicBezTo>
                <a:cubicBezTo>
                  <a:pt x="2351351" y="4159420"/>
                  <a:pt x="2373183" y="4159422"/>
                  <a:pt x="2393559" y="4156185"/>
                </a:cubicBezTo>
                <a:cubicBezTo>
                  <a:pt x="2421212" y="4151331"/>
                  <a:pt x="2427034" y="4157803"/>
                  <a:pt x="2422668" y="4188547"/>
                </a:cubicBezTo>
                <a:cubicBezTo>
                  <a:pt x="2422668" y="4190165"/>
                  <a:pt x="2422668" y="4191782"/>
                  <a:pt x="2422668" y="4193401"/>
                </a:cubicBezTo>
                <a:cubicBezTo>
                  <a:pt x="2421212" y="4198256"/>
                  <a:pt x="2416846" y="4204728"/>
                  <a:pt x="2424123" y="4207964"/>
                </a:cubicBezTo>
                <a:cubicBezTo>
                  <a:pt x="2431400" y="4209582"/>
                  <a:pt x="2438677" y="4212819"/>
                  <a:pt x="2443044" y="4203110"/>
                </a:cubicBezTo>
                <a:cubicBezTo>
                  <a:pt x="2445955" y="4196638"/>
                  <a:pt x="2448866" y="4191783"/>
                  <a:pt x="2450321" y="4185311"/>
                </a:cubicBezTo>
                <a:cubicBezTo>
                  <a:pt x="2456143" y="4175603"/>
                  <a:pt x="2461964" y="4173984"/>
                  <a:pt x="2470697" y="4180457"/>
                </a:cubicBezTo>
                <a:cubicBezTo>
                  <a:pt x="2479430" y="4185311"/>
                  <a:pt x="2477974" y="4193401"/>
                  <a:pt x="2472152" y="4199874"/>
                </a:cubicBezTo>
                <a:cubicBezTo>
                  <a:pt x="2470697" y="4203110"/>
                  <a:pt x="2469242" y="4204728"/>
                  <a:pt x="2467786" y="4207964"/>
                </a:cubicBezTo>
                <a:cubicBezTo>
                  <a:pt x="2464875" y="4211200"/>
                  <a:pt x="2464875" y="4216055"/>
                  <a:pt x="2467786" y="4219291"/>
                </a:cubicBezTo>
                <a:cubicBezTo>
                  <a:pt x="2472153" y="4222527"/>
                  <a:pt x="2473608" y="4217673"/>
                  <a:pt x="2476519" y="4216055"/>
                </a:cubicBezTo>
                <a:cubicBezTo>
                  <a:pt x="2482341" y="4211200"/>
                  <a:pt x="2486707" y="4204728"/>
                  <a:pt x="2489618" y="4196638"/>
                </a:cubicBezTo>
                <a:cubicBezTo>
                  <a:pt x="2499806" y="4175603"/>
                  <a:pt x="2508538" y="4172366"/>
                  <a:pt x="2527459" y="4183693"/>
                </a:cubicBezTo>
                <a:cubicBezTo>
                  <a:pt x="2536192" y="4188547"/>
                  <a:pt x="2544924" y="4195020"/>
                  <a:pt x="2553657" y="4199874"/>
                </a:cubicBezTo>
                <a:cubicBezTo>
                  <a:pt x="2559479" y="4203110"/>
                  <a:pt x="2566756" y="4204728"/>
                  <a:pt x="2572578" y="4196638"/>
                </a:cubicBezTo>
                <a:cubicBezTo>
                  <a:pt x="2579855" y="4186928"/>
                  <a:pt x="2584221" y="4175603"/>
                  <a:pt x="2598775" y="4177220"/>
                </a:cubicBezTo>
                <a:cubicBezTo>
                  <a:pt x="2607508" y="4178839"/>
                  <a:pt x="2613330" y="4175602"/>
                  <a:pt x="2620607" y="4182075"/>
                </a:cubicBezTo>
                <a:cubicBezTo>
                  <a:pt x="2656993" y="4216055"/>
                  <a:pt x="2697745" y="4224145"/>
                  <a:pt x="2742864" y="4214437"/>
                </a:cubicBezTo>
                <a:cubicBezTo>
                  <a:pt x="2750141" y="4212818"/>
                  <a:pt x="2755963" y="4214437"/>
                  <a:pt x="2761784" y="4219291"/>
                </a:cubicBezTo>
                <a:cubicBezTo>
                  <a:pt x="2774883" y="4233854"/>
                  <a:pt x="2790893" y="4235471"/>
                  <a:pt x="2808358" y="4232236"/>
                </a:cubicBezTo>
                <a:cubicBezTo>
                  <a:pt x="2833101" y="4225763"/>
                  <a:pt x="2854932" y="4217673"/>
                  <a:pt x="2876764" y="4204728"/>
                </a:cubicBezTo>
                <a:cubicBezTo>
                  <a:pt x="2886952" y="4198256"/>
                  <a:pt x="2897140" y="4191784"/>
                  <a:pt x="2908783" y="4193401"/>
                </a:cubicBezTo>
                <a:cubicBezTo>
                  <a:pt x="2946625" y="4203110"/>
                  <a:pt x="2987377" y="4203110"/>
                  <a:pt x="3022308" y="4224145"/>
                </a:cubicBezTo>
                <a:cubicBezTo>
                  <a:pt x="3029585" y="4228999"/>
                  <a:pt x="3035406" y="4227381"/>
                  <a:pt x="3042684" y="4220909"/>
                </a:cubicBezTo>
                <a:cubicBezTo>
                  <a:pt x="3045594" y="4217673"/>
                  <a:pt x="3048505" y="4214437"/>
                  <a:pt x="3051416" y="4212819"/>
                </a:cubicBezTo>
                <a:cubicBezTo>
                  <a:pt x="3058693" y="4211200"/>
                  <a:pt x="3057238" y="4207964"/>
                  <a:pt x="3055782" y="4203110"/>
                </a:cubicBezTo>
                <a:cubicBezTo>
                  <a:pt x="3052871" y="4193401"/>
                  <a:pt x="3047050" y="4188547"/>
                  <a:pt x="3038317" y="4188546"/>
                </a:cubicBezTo>
                <a:cubicBezTo>
                  <a:pt x="3033223" y="4188547"/>
                  <a:pt x="3029585" y="4186120"/>
                  <a:pt x="3027401" y="4182479"/>
                </a:cubicBezTo>
                <a:lnTo>
                  <a:pt x="3026538" y="4177197"/>
                </a:lnTo>
                <a:lnTo>
                  <a:pt x="2916466" y="4170082"/>
                </a:lnTo>
                <a:cubicBezTo>
                  <a:pt x="2873824" y="4166223"/>
                  <a:pt x="2831183" y="4160711"/>
                  <a:pt x="2788542" y="4151891"/>
                </a:cubicBezTo>
                <a:cubicBezTo>
                  <a:pt x="2709209" y="4134251"/>
                  <a:pt x="2629877" y="4121022"/>
                  <a:pt x="2550544" y="4125431"/>
                </a:cubicBezTo>
                <a:cubicBezTo>
                  <a:pt x="2542611" y="4125432"/>
                  <a:pt x="2536661" y="4125432"/>
                  <a:pt x="2530711" y="4118817"/>
                </a:cubicBezTo>
                <a:cubicBezTo>
                  <a:pt x="2495011" y="4083536"/>
                  <a:pt x="2453362" y="4079128"/>
                  <a:pt x="2407745" y="4081332"/>
                </a:cubicBezTo>
                <a:cubicBezTo>
                  <a:pt x="2364112" y="4083537"/>
                  <a:pt x="2320480" y="4083537"/>
                  <a:pt x="2276847" y="4074718"/>
                </a:cubicBezTo>
                <a:cubicBezTo>
                  <a:pt x="2203464" y="4059283"/>
                  <a:pt x="2132064" y="4039438"/>
                  <a:pt x="2056698" y="4037232"/>
                </a:cubicBezTo>
                <a:cubicBezTo>
                  <a:pt x="2022982" y="4037232"/>
                  <a:pt x="1993232" y="4024002"/>
                  <a:pt x="1969433" y="3997544"/>
                </a:cubicBezTo>
                <a:cubicBezTo>
                  <a:pt x="1961499" y="3988724"/>
                  <a:pt x="1955549" y="3988723"/>
                  <a:pt x="1947616" y="3995339"/>
                </a:cubicBezTo>
                <a:cubicBezTo>
                  <a:pt x="1929766" y="4006363"/>
                  <a:pt x="1911916" y="4012979"/>
                  <a:pt x="1896050" y="3995339"/>
                </a:cubicBezTo>
                <a:cubicBezTo>
                  <a:pt x="1874233" y="3975494"/>
                  <a:pt x="1850433" y="3971084"/>
                  <a:pt x="1822667" y="3973289"/>
                </a:cubicBezTo>
                <a:cubicBezTo>
                  <a:pt x="1781017" y="3975494"/>
                  <a:pt x="1743334" y="3964468"/>
                  <a:pt x="1709618" y="3935804"/>
                </a:cubicBezTo>
                <a:cubicBezTo>
                  <a:pt x="1689785" y="3918165"/>
                  <a:pt x="1662019" y="3909344"/>
                  <a:pt x="1642185" y="3922575"/>
                </a:cubicBezTo>
                <a:cubicBezTo>
                  <a:pt x="1606486" y="3946830"/>
                  <a:pt x="1576736" y="3938010"/>
                  <a:pt x="1545003" y="3918165"/>
                </a:cubicBezTo>
                <a:cubicBezTo>
                  <a:pt x="1529136" y="3909345"/>
                  <a:pt x="1511287" y="3900525"/>
                  <a:pt x="1491454" y="3904936"/>
                </a:cubicBezTo>
                <a:cubicBezTo>
                  <a:pt x="1481537" y="3909345"/>
                  <a:pt x="1477570" y="3902730"/>
                  <a:pt x="1477570" y="3893910"/>
                </a:cubicBezTo>
                <a:cubicBezTo>
                  <a:pt x="1477570" y="3887296"/>
                  <a:pt x="1477570" y="3882885"/>
                  <a:pt x="1477570" y="3878476"/>
                </a:cubicBezTo>
                <a:cubicBezTo>
                  <a:pt x="1479553" y="3854221"/>
                  <a:pt x="1477570" y="3854220"/>
                  <a:pt x="1459720" y="3865246"/>
                </a:cubicBezTo>
                <a:cubicBezTo>
                  <a:pt x="1439887" y="3876270"/>
                  <a:pt x="1418071" y="3885091"/>
                  <a:pt x="1398237" y="3891706"/>
                </a:cubicBezTo>
                <a:cubicBezTo>
                  <a:pt x="1390304" y="3893910"/>
                  <a:pt x="1382371" y="3896115"/>
                  <a:pt x="1376421" y="3889501"/>
                </a:cubicBezTo>
                <a:cubicBezTo>
                  <a:pt x="1370471" y="3882886"/>
                  <a:pt x="1374438" y="3874066"/>
                  <a:pt x="1378405" y="3867450"/>
                </a:cubicBezTo>
                <a:cubicBezTo>
                  <a:pt x="1388321" y="3849810"/>
                  <a:pt x="1382371" y="3840992"/>
                  <a:pt x="1366505" y="3838787"/>
                </a:cubicBezTo>
                <a:cubicBezTo>
                  <a:pt x="1360555" y="3836580"/>
                  <a:pt x="1354605" y="3832171"/>
                  <a:pt x="1348655" y="3832172"/>
                </a:cubicBezTo>
                <a:cubicBezTo>
                  <a:pt x="1334772" y="3832172"/>
                  <a:pt x="1332788" y="3825556"/>
                  <a:pt x="1340722" y="3812327"/>
                </a:cubicBezTo>
                <a:cubicBezTo>
                  <a:pt x="1344688" y="3807917"/>
                  <a:pt x="1348655" y="3801302"/>
                  <a:pt x="1342705" y="3796892"/>
                </a:cubicBezTo>
                <a:cubicBezTo>
                  <a:pt x="1338738" y="3790277"/>
                  <a:pt x="1332788" y="3792482"/>
                  <a:pt x="1326838" y="3794687"/>
                </a:cubicBezTo>
                <a:cubicBezTo>
                  <a:pt x="1310972" y="3803507"/>
                  <a:pt x="1295105" y="3799097"/>
                  <a:pt x="1277255" y="3794687"/>
                </a:cubicBezTo>
                <a:cubicBezTo>
                  <a:pt x="1223706" y="3777047"/>
                  <a:pt x="1176106" y="3792482"/>
                  <a:pt x="1130490" y="3823352"/>
                </a:cubicBezTo>
                <a:cubicBezTo>
                  <a:pt x="1122557" y="3827761"/>
                  <a:pt x="1118590" y="3838785"/>
                  <a:pt x="1108673" y="3840991"/>
                </a:cubicBezTo>
                <a:cubicBezTo>
                  <a:pt x="1110657" y="3829967"/>
                  <a:pt x="1112640" y="3821147"/>
                  <a:pt x="1114624" y="3810122"/>
                </a:cubicBezTo>
                <a:cubicBezTo>
                  <a:pt x="1118590" y="3788072"/>
                  <a:pt x="1110657" y="3774843"/>
                  <a:pt x="1092807" y="3770433"/>
                </a:cubicBezTo>
                <a:cubicBezTo>
                  <a:pt x="1033307" y="3754998"/>
                  <a:pt x="973808" y="3739563"/>
                  <a:pt x="914308" y="3724128"/>
                </a:cubicBezTo>
                <a:cubicBezTo>
                  <a:pt x="892492" y="3719718"/>
                  <a:pt x="870676" y="3721924"/>
                  <a:pt x="848859" y="3713104"/>
                </a:cubicBezTo>
                <a:cubicBezTo>
                  <a:pt x="834976" y="3706489"/>
                  <a:pt x="827043" y="3699874"/>
                  <a:pt x="831009" y="3680029"/>
                </a:cubicBezTo>
                <a:cubicBezTo>
                  <a:pt x="832992" y="3655775"/>
                  <a:pt x="817126" y="3642545"/>
                  <a:pt x="797293" y="3653570"/>
                </a:cubicBezTo>
                <a:cubicBezTo>
                  <a:pt x="781426" y="3662390"/>
                  <a:pt x="769527" y="3660185"/>
                  <a:pt x="755643" y="3651365"/>
                </a:cubicBezTo>
                <a:cubicBezTo>
                  <a:pt x="747710" y="3642545"/>
                  <a:pt x="739777" y="3642545"/>
                  <a:pt x="729860" y="3651365"/>
                </a:cubicBezTo>
                <a:cubicBezTo>
                  <a:pt x="719943" y="3662389"/>
                  <a:pt x="708044" y="3664594"/>
                  <a:pt x="696144" y="3657980"/>
                </a:cubicBezTo>
                <a:cubicBezTo>
                  <a:pt x="688210" y="3655775"/>
                  <a:pt x="678294" y="3649160"/>
                  <a:pt x="670361" y="3649160"/>
                </a:cubicBezTo>
                <a:cubicBezTo>
                  <a:pt x="658461" y="3649160"/>
                  <a:pt x="654494" y="3642545"/>
                  <a:pt x="652511" y="3631520"/>
                </a:cubicBezTo>
                <a:cubicBezTo>
                  <a:pt x="646561" y="3609470"/>
                  <a:pt x="642594" y="3607266"/>
                  <a:pt x="622761" y="3620495"/>
                </a:cubicBezTo>
                <a:cubicBezTo>
                  <a:pt x="610861" y="3629315"/>
                  <a:pt x="598962" y="3640340"/>
                  <a:pt x="585078" y="3644750"/>
                </a:cubicBezTo>
                <a:cubicBezTo>
                  <a:pt x="585078" y="3642545"/>
                  <a:pt x="583095" y="3642545"/>
                  <a:pt x="583095" y="3640340"/>
                </a:cubicBezTo>
                <a:cubicBezTo>
                  <a:pt x="600945" y="3611675"/>
                  <a:pt x="600945" y="3611675"/>
                  <a:pt x="585078" y="3580806"/>
                </a:cubicBezTo>
                <a:cubicBezTo>
                  <a:pt x="583095" y="3576396"/>
                  <a:pt x="581112" y="3571986"/>
                  <a:pt x="579128" y="3569781"/>
                </a:cubicBezTo>
                <a:cubicBezTo>
                  <a:pt x="563262" y="3532297"/>
                  <a:pt x="539462" y="3525682"/>
                  <a:pt x="505745" y="3543321"/>
                </a:cubicBezTo>
                <a:cubicBezTo>
                  <a:pt x="487896" y="3554347"/>
                  <a:pt x="475996" y="3547731"/>
                  <a:pt x="474013" y="3525682"/>
                </a:cubicBezTo>
                <a:cubicBezTo>
                  <a:pt x="472029" y="3514657"/>
                  <a:pt x="472029" y="3503632"/>
                  <a:pt x="474012" y="3492607"/>
                </a:cubicBezTo>
                <a:cubicBezTo>
                  <a:pt x="479962" y="3461738"/>
                  <a:pt x="505745" y="3452918"/>
                  <a:pt x="525579" y="3472763"/>
                </a:cubicBezTo>
                <a:cubicBezTo>
                  <a:pt x="541445" y="3488197"/>
                  <a:pt x="557312" y="3494813"/>
                  <a:pt x="575161" y="3499222"/>
                </a:cubicBezTo>
                <a:cubicBezTo>
                  <a:pt x="593011" y="3501427"/>
                  <a:pt x="608878" y="3508042"/>
                  <a:pt x="620778" y="3523477"/>
                </a:cubicBezTo>
                <a:cubicBezTo>
                  <a:pt x="638628" y="3549936"/>
                  <a:pt x="648544" y="3552141"/>
                  <a:pt x="670361" y="3530092"/>
                </a:cubicBezTo>
                <a:cubicBezTo>
                  <a:pt x="686227" y="3516862"/>
                  <a:pt x="700110" y="3512452"/>
                  <a:pt x="719944" y="3516862"/>
                </a:cubicBezTo>
                <a:cubicBezTo>
                  <a:pt x="755643" y="3523477"/>
                  <a:pt x="789360" y="3541117"/>
                  <a:pt x="823076" y="3549936"/>
                </a:cubicBezTo>
                <a:cubicBezTo>
                  <a:pt x="852826" y="3558756"/>
                  <a:pt x="882576" y="3558756"/>
                  <a:pt x="908359" y="3538912"/>
                </a:cubicBezTo>
                <a:cubicBezTo>
                  <a:pt x="922242" y="3525682"/>
                  <a:pt x="930175" y="3530092"/>
                  <a:pt x="942075" y="3543321"/>
                </a:cubicBezTo>
                <a:cubicBezTo>
                  <a:pt x="997608" y="3605060"/>
                  <a:pt x="1061074" y="3635930"/>
                  <a:pt x="1138423" y="3598446"/>
                </a:cubicBezTo>
                <a:cubicBezTo>
                  <a:pt x="1150323" y="3591831"/>
                  <a:pt x="1160240" y="3596241"/>
                  <a:pt x="1170156" y="3600651"/>
                </a:cubicBezTo>
                <a:cubicBezTo>
                  <a:pt x="1176106" y="3605060"/>
                  <a:pt x="1184039" y="3613880"/>
                  <a:pt x="1191973" y="3607265"/>
                </a:cubicBezTo>
                <a:cubicBezTo>
                  <a:pt x="1199906" y="3598446"/>
                  <a:pt x="1193956" y="3589626"/>
                  <a:pt x="1191973" y="3580806"/>
                </a:cubicBezTo>
                <a:cubicBezTo>
                  <a:pt x="1186023" y="3567576"/>
                  <a:pt x="1191973" y="3563166"/>
                  <a:pt x="1203873" y="3563166"/>
                </a:cubicBezTo>
                <a:cubicBezTo>
                  <a:pt x="1215772" y="3563166"/>
                  <a:pt x="1227672" y="3567576"/>
                  <a:pt x="1239573" y="3569781"/>
                </a:cubicBezTo>
                <a:cubicBezTo>
                  <a:pt x="1265355" y="3578601"/>
                  <a:pt x="1287172" y="3589625"/>
                  <a:pt x="1314938" y="3583011"/>
                </a:cubicBezTo>
                <a:cubicBezTo>
                  <a:pt x="1320888" y="3583011"/>
                  <a:pt x="1320888" y="3587421"/>
                  <a:pt x="1322872" y="3591831"/>
                </a:cubicBezTo>
                <a:cubicBezTo>
                  <a:pt x="1328822" y="3611675"/>
                  <a:pt x="1342705" y="3616085"/>
                  <a:pt x="1358571" y="3616085"/>
                </a:cubicBezTo>
                <a:cubicBezTo>
                  <a:pt x="1418071" y="3618290"/>
                  <a:pt x="1477570" y="3624905"/>
                  <a:pt x="1535086" y="3646955"/>
                </a:cubicBezTo>
                <a:cubicBezTo>
                  <a:pt x="1539053" y="3649160"/>
                  <a:pt x="1545003" y="3649159"/>
                  <a:pt x="1550953" y="3646955"/>
                </a:cubicBezTo>
                <a:cubicBezTo>
                  <a:pt x="1568803" y="3635929"/>
                  <a:pt x="1580702" y="3642545"/>
                  <a:pt x="1590619" y="3664594"/>
                </a:cubicBezTo>
                <a:cubicBezTo>
                  <a:pt x="1600536" y="3686643"/>
                  <a:pt x="1612436" y="3688849"/>
                  <a:pt x="1630286" y="3671209"/>
                </a:cubicBezTo>
                <a:cubicBezTo>
                  <a:pt x="1638219" y="3664594"/>
                  <a:pt x="1644169" y="3657980"/>
                  <a:pt x="1652102" y="3649160"/>
                </a:cubicBezTo>
                <a:cubicBezTo>
                  <a:pt x="1660035" y="3662389"/>
                  <a:pt x="1667968" y="3675619"/>
                  <a:pt x="1681852" y="3675619"/>
                </a:cubicBezTo>
                <a:cubicBezTo>
                  <a:pt x="1697718" y="3675619"/>
                  <a:pt x="1713585" y="3677824"/>
                  <a:pt x="1727468" y="3677824"/>
                </a:cubicBezTo>
                <a:cubicBezTo>
                  <a:pt x="1779034" y="3680029"/>
                  <a:pt x="1784984" y="3684439"/>
                  <a:pt x="1794901" y="3622700"/>
                </a:cubicBezTo>
                <a:cubicBezTo>
                  <a:pt x="1794901" y="3622700"/>
                  <a:pt x="1796884" y="3622699"/>
                  <a:pt x="1796884" y="3620495"/>
                </a:cubicBezTo>
                <a:cubicBezTo>
                  <a:pt x="1802834" y="3598446"/>
                  <a:pt x="1810767" y="3591831"/>
                  <a:pt x="1830600" y="3598446"/>
                </a:cubicBezTo>
                <a:lnTo>
                  <a:pt x="1891452" y="3610399"/>
                </a:lnTo>
                <a:lnTo>
                  <a:pt x="1901622" y="3586618"/>
                </a:lnTo>
                <a:cubicBezTo>
                  <a:pt x="1914720" y="3575291"/>
                  <a:pt x="1927819" y="3583382"/>
                  <a:pt x="1938007" y="3589854"/>
                </a:cubicBezTo>
                <a:cubicBezTo>
                  <a:pt x="1952562" y="3599563"/>
                  <a:pt x="1968572" y="3606034"/>
                  <a:pt x="1986037" y="3606035"/>
                </a:cubicBezTo>
                <a:cubicBezTo>
                  <a:pt x="1996225" y="3606034"/>
                  <a:pt x="2007868" y="3606035"/>
                  <a:pt x="2019512" y="3606035"/>
                </a:cubicBezTo>
                <a:cubicBezTo>
                  <a:pt x="2067541" y="3606035"/>
                  <a:pt x="2114115" y="3614125"/>
                  <a:pt x="2151957" y="3652960"/>
                </a:cubicBezTo>
                <a:lnTo>
                  <a:pt x="2156924" y="3655135"/>
                </a:lnTo>
                <a:lnTo>
                  <a:pt x="2172582" y="3657183"/>
                </a:lnTo>
                <a:lnTo>
                  <a:pt x="2182521" y="3643250"/>
                </a:lnTo>
                <a:cubicBezTo>
                  <a:pt x="2183976" y="3640015"/>
                  <a:pt x="2181065" y="3635161"/>
                  <a:pt x="2185432" y="3633542"/>
                </a:cubicBezTo>
                <a:cubicBezTo>
                  <a:pt x="2189798" y="3633543"/>
                  <a:pt x="2192709" y="3636779"/>
                  <a:pt x="2194164" y="3640014"/>
                </a:cubicBezTo>
                <a:cubicBezTo>
                  <a:pt x="2195620" y="3643251"/>
                  <a:pt x="2197075" y="3646487"/>
                  <a:pt x="2198531" y="3648105"/>
                </a:cubicBezTo>
                <a:cubicBezTo>
                  <a:pt x="2202897" y="3656196"/>
                  <a:pt x="2208719" y="3662668"/>
                  <a:pt x="2215996" y="3654578"/>
                </a:cubicBezTo>
                <a:cubicBezTo>
                  <a:pt x="2224728" y="3646487"/>
                  <a:pt x="2213085" y="3644868"/>
                  <a:pt x="2210174" y="3640015"/>
                </a:cubicBezTo>
                <a:cubicBezTo>
                  <a:pt x="2210174" y="3638397"/>
                  <a:pt x="2208719" y="3638397"/>
                  <a:pt x="2208718" y="3636779"/>
                </a:cubicBezTo>
                <a:cubicBezTo>
                  <a:pt x="2205807" y="3633542"/>
                  <a:pt x="2204352" y="3628687"/>
                  <a:pt x="2207263" y="3625452"/>
                </a:cubicBezTo>
                <a:cubicBezTo>
                  <a:pt x="2210174" y="3620597"/>
                  <a:pt x="2213085" y="3620597"/>
                  <a:pt x="2217451" y="3623834"/>
                </a:cubicBezTo>
                <a:cubicBezTo>
                  <a:pt x="2234916" y="3633542"/>
                  <a:pt x="2250926" y="3627070"/>
                  <a:pt x="2262570" y="3609271"/>
                </a:cubicBezTo>
                <a:cubicBezTo>
                  <a:pt x="2265480" y="3606035"/>
                  <a:pt x="2271302" y="3602799"/>
                  <a:pt x="2271302" y="3597945"/>
                </a:cubicBezTo>
                <a:lnTo>
                  <a:pt x="2265361" y="3583389"/>
                </a:lnTo>
                <a:lnTo>
                  <a:pt x="2128540" y="3553778"/>
                </a:lnTo>
                <a:lnTo>
                  <a:pt x="2127214" y="3554256"/>
                </a:lnTo>
                <a:cubicBezTo>
                  <a:pt x="2123576" y="3556682"/>
                  <a:pt x="2121029" y="3557492"/>
                  <a:pt x="2119209" y="3556481"/>
                </a:cubicBezTo>
                <a:lnTo>
                  <a:pt x="2117037" y="3551287"/>
                </a:lnTo>
                <a:lnTo>
                  <a:pt x="2090415" y="3545525"/>
                </a:lnTo>
                <a:cubicBezTo>
                  <a:pt x="2030915" y="3534502"/>
                  <a:pt x="1971416" y="3512451"/>
                  <a:pt x="1911916" y="3514656"/>
                </a:cubicBezTo>
                <a:cubicBezTo>
                  <a:pt x="1844483" y="3514656"/>
                  <a:pt x="1781017" y="3508042"/>
                  <a:pt x="1725485" y="3461738"/>
                </a:cubicBezTo>
                <a:cubicBezTo>
                  <a:pt x="1703668" y="3444097"/>
                  <a:pt x="1675902" y="3441893"/>
                  <a:pt x="1648135" y="3450713"/>
                </a:cubicBezTo>
                <a:cubicBezTo>
                  <a:pt x="1630285" y="3457327"/>
                  <a:pt x="1612436" y="3455123"/>
                  <a:pt x="1592603" y="3450712"/>
                </a:cubicBezTo>
                <a:cubicBezTo>
                  <a:pt x="1562853" y="3444097"/>
                  <a:pt x="1533103" y="3430868"/>
                  <a:pt x="1501370" y="3439688"/>
                </a:cubicBezTo>
                <a:cubicBezTo>
                  <a:pt x="1473604" y="3446303"/>
                  <a:pt x="1453771" y="3437484"/>
                  <a:pt x="1435920" y="3413229"/>
                </a:cubicBezTo>
                <a:cubicBezTo>
                  <a:pt x="1429971" y="3404409"/>
                  <a:pt x="1422037" y="3402204"/>
                  <a:pt x="1412121" y="3406614"/>
                </a:cubicBezTo>
                <a:cubicBezTo>
                  <a:pt x="1398237" y="3413229"/>
                  <a:pt x="1382371" y="3415434"/>
                  <a:pt x="1366504" y="3408818"/>
                </a:cubicBezTo>
                <a:cubicBezTo>
                  <a:pt x="1318905" y="3391179"/>
                  <a:pt x="1265355" y="3386769"/>
                  <a:pt x="1217756" y="3364720"/>
                </a:cubicBezTo>
                <a:cubicBezTo>
                  <a:pt x="1201889" y="3355900"/>
                  <a:pt x="1186023" y="3353695"/>
                  <a:pt x="1170156" y="3362515"/>
                </a:cubicBezTo>
                <a:cubicBezTo>
                  <a:pt x="1136440" y="3377949"/>
                  <a:pt x="1126523" y="3375744"/>
                  <a:pt x="1104707" y="3342670"/>
                </a:cubicBezTo>
                <a:cubicBezTo>
                  <a:pt x="1096774" y="3329440"/>
                  <a:pt x="1086857" y="3320620"/>
                  <a:pt x="1074957" y="3320621"/>
                </a:cubicBezTo>
                <a:cubicBezTo>
                  <a:pt x="1033308" y="3318416"/>
                  <a:pt x="995624" y="3300776"/>
                  <a:pt x="957941" y="3287546"/>
                </a:cubicBezTo>
                <a:cubicBezTo>
                  <a:pt x="924225" y="3274316"/>
                  <a:pt x="890509" y="3263291"/>
                  <a:pt x="854809" y="3269906"/>
                </a:cubicBezTo>
                <a:cubicBezTo>
                  <a:pt x="840926" y="3272111"/>
                  <a:pt x="832993" y="3267701"/>
                  <a:pt x="827042" y="3256676"/>
                </a:cubicBezTo>
                <a:cubicBezTo>
                  <a:pt x="819109" y="3243447"/>
                  <a:pt x="809193" y="3228012"/>
                  <a:pt x="793326" y="3232422"/>
                </a:cubicBezTo>
                <a:cubicBezTo>
                  <a:pt x="759610" y="3241242"/>
                  <a:pt x="731843" y="3225807"/>
                  <a:pt x="708044" y="3199347"/>
                </a:cubicBezTo>
                <a:cubicBezTo>
                  <a:pt x="672344" y="3161863"/>
                  <a:pt x="628711" y="3148633"/>
                  <a:pt x="581112" y="3164068"/>
                </a:cubicBezTo>
                <a:cubicBezTo>
                  <a:pt x="563262" y="3168478"/>
                  <a:pt x="557312" y="3164068"/>
                  <a:pt x="557312" y="3144224"/>
                </a:cubicBezTo>
                <a:cubicBezTo>
                  <a:pt x="557312" y="3137609"/>
                  <a:pt x="557312" y="3130994"/>
                  <a:pt x="555329" y="3126584"/>
                </a:cubicBezTo>
                <a:cubicBezTo>
                  <a:pt x="529545" y="3080280"/>
                  <a:pt x="503762" y="3036180"/>
                  <a:pt x="450213" y="3025156"/>
                </a:cubicBezTo>
                <a:cubicBezTo>
                  <a:pt x="438313" y="3022951"/>
                  <a:pt x="440296" y="3016336"/>
                  <a:pt x="444263" y="3007516"/>
                </a:cubicBezTo>
                <a:cubicBezTo>
                  <a:pt x="446246" y="3003106"/>
                  <a:pt x="450213" y="2998696"/>
                  <a:pt x="454179" y="2994286"/>
                </a:cubicBezTo>
                <a:cubicBezTo>
                  <a:pt x="462112" y="2985466"/>
                  <a:pt x="470046" y="2978851"/>
                  <a:pt x="462113" y="2965621"/>
                </a:cubicBezTo>
                <a:cubicBezTo>
                  <a:pt x="456163" y="2952392"/>
                  <a:pt x="446246" y="2961211"/>
                  <a:pt x="436329" y="2963416"/>
                </a:cubicBezTo>
                <a:cubicBezTo>
                  <a:pt x="416496" y="2970031"/>
                  <a:pt x="394680" y="2976646"/>
                  <a:pt x="378813" y="2963416"/>
                </a:cubicBezTo>
                <a:cubicBezTo>
                  <a:pt x="358980" y="2947982"/>
                  <a:pt x="349064" y="2954597"/>
                  <a:pt x="335180" y="2972236"/>
                </a:cubicBezTo>
                <a:cubicBezTo>
                  <a:pt x="331214" y="2976646"/>
                  <a:pt x="327247" y="2981056"/>
                  <a:pt x="321297" y="2983261"/>
                </a:cubicBezTo>
                <a:cubicBezTo>
                  <a:pt x="315347" y="2989876"/>
                  <a:pt x="309397" y="2992081"/>
                  <a:pt x="301464" y="2983261"/>
                </a:cubicBezTo>
                <a:cubicBezTo>
                  <a:pt x="295514" y="2976646"/>
                  <a:pt x="295514" y="2967827"/>
                  <a:pt x="301464" y="2961211"/>
                </a:cubicBezTo>
                <a:cubicBezTo>
                  <a:pt x="307414" y="2952392"/>
                  <a:pt x="309397" y="2943572"/>
                  <a:pt x="317331" y="2936957"/>
                </a:cubicBezTo>
                <a:cubicBezTo>
                  <a:pt x="321297" y="2934752"/>
                  <a:pt x="325264" y="2932547"/>
                  <a:pt x="323280" y="2925932"/>
                </a:cubicBezTo>
                <a:cubicBezTo>
                  <a:pt x="321297" y="2921522"/>
                  <a:pt x="315347" y="2923727"/>
                  <a:pt x="311380" y="2923727"/>
                </a:cubicBezTo>
                <a:cubicBezTo>
                  <a:pt x="305431" y="2923727"/>
                  <a:pt x="301464" y="2923727"/>
                  <a:pt x="297498" y="2928137"/>
                </a:cubicBezTo>
                <a:cubicBezTo>
                  <a:pt x="293531" y="2932547"/>
                  <a:pt x="289564" y="2932547"/>
                  <a:pt x="285597" y="2928137"/>
                </a:cubicBezTo>
                <a:cubicBezTo>
                  <a:pt x="263781" y="2903883"/>
                  <a:pt x="237998" y="2892858"/>
                  <a:pt x="208248" y="2895063"/>
                </a:cubicBezTo>
                <a:cubicBezTo>
                  <a:pt x="194365" y="2897268"/>
                  <a:pt x="180482" y="2897268"/>
                  <a:pt x="166599" y="2895063"/>
                </a:cubicBezTo>
                <a:cubicBezTo>
                  <a:pt x="158665" y="2895063"/>
                  <a:pt x="146765" y="2895063"/>
                  <a:pt x="142799" y="2884038"/>
                </a:cubicBezTo>
                <a:cubicBezTo>
                  <a:pt x="140815" y="2875218"/>
                  <a:pt x="150732" y="2868603"/>
                  <a:pt x="156682" y="2861988"/>
                </a:cubicBezTo>
                <a:cubicBezTo>
                  <a:pt x="160649" y="2857578"/>
                  <a:pt x="164615" y="2855373"/>
                  <a:pt x="168582" y="2850964"/>
                </a:cubicBezTo>
                <a:cubicBezTo>
                  <a:pt x="172548" y="2846553"/>
                  <a:pt x="182465" y="2842143"/>
                  <a:pt x="178498" y="2833324"/>
                </a:cubicBezTo>
                <a:cubicBezTo>
                  <a:pt x="176515" y="2824504"/>
                  <a:pt x="166599" y="2824504"/>
                  <a:pt x="158665" y="2826709"/>
                </a:cubicBezTo>
                <a:cubicBezTo>
                  <a:pt x="140815" y="2826709"/>
                  <a:pt x="126932" y="2822299"/>
                  <a:pt x="109082" y="2813479"/>
                </a:cubicBezTo>
                <a:cubicBezTo>
                  <a:pt x="69416" y="2791430"/>
                  <a:pt x="47599" y="2802454"/>
                  <a:pt x="31733" y="2846554"/>
                </a:cubicBezTo>
                <a:cubicBezTo>
                  <a:pt x="25783" y="2864193"/>
                  <a:pt x="15867" y="2873013"/>
                  <a:pt x="0" y="2870808"/>
                </a:cubicBezTo>
                <a:cubicBezTo>
                  <a:pt x="0" y="2828914"/>
                  <a:pt x="0" y="2789225"/>
                  <a:pt x="0" y="2747330"/>
                </a:cubicBezTo>
                <a:cubicBezTo>
                  <a:pt x="27766" y="2745125"/>
                  <a:pt x="33716" y="2734100"/>
                  <a:pt x="25783" y="2714256"/>
                </a:cubicBezTo>
                <a:cubicBezTo>
                  <a:pt x="23800" y="2707641"/>
                  <a:pt x="15867" y="2703231"/>
                  <a:pt x="19833" y="2696616"/>
                </a:cubicBezTo>
                <a:cubicBezTo>
                  <a:pt x="25783" y="2690001"/>
                  <a:pt x="33717" y="2692206"/>
                  <a:pt x="39666" y="2694411"/>
                </a:cubicBezTo>
                <a:cubicBezTo>
                  <a:pt x="45616" y="2694411"/>
                  <a:pt x="49583" y="2696616"/>
                  <a:pt x="53550" y="2698821"/>
                </a:cubicBezTo>
                <a:cubicBezTo>
                  <a:pt x="65449" y="2703231"/>
                  <a:pt x="71399" y="2701026"/>
                  <a:pt x="73383" y="2685591"/>
                </a:cubicBezTo>
                <a:cubicBezTo>
                  <a:pt x="75366" y="2676771"/>
                  <a:pt x="81316" y="2663542"/>
                  <a:pt x="91233" y="2670156"/>
                </a:cubicBezTo>
                <a:cubicBezTo>
                  <a:pt x="105116" y="2676771"/>
                  <a:pt x="118999" y="2676771"/>
                  <a:pt x="132882" y="2678976"/>
                </a:cubicBezTo>
                <a:cubicBezTo>
                  <a:pt x="144782" y="2681181"/>
                  <a:pt x="158665" y="2685591"/>
                  <a:pt x="172548" y="2681181"/>
                </a:cubicBezTo>
                <a:cubicBezTo>
                  <a:pt x="184448" y="2676771"/>
                  <a:pt x="198332" y="2672362"/>
                  <a:pt x="188415" y="2650312"/>
                </a:cubicBezTo>
                <a:cubicBezTo>
                  <a:pt x="184448" y="2643697"/>
                  <a:pt x="188415" y="2639287"/>
                  <a:pt x="196348" y="2637082"/>
                </a:cubicBezTo>
                <a:cubicBezTo>
                  <a:pt x="226098" y="2637082"/>
                  <a:pt x="236015" y="2645902"/>
                  <a:pt x="237998" y="2678976"/>
                </a:cubicBezTo>
                <a:cubicBezTo>
                  <a:pt x="237998" y="2690000"/>
                  <a:pt x="239981" y="2698821"/>
                  <a:pt x="247914" y="2703231"/>
                </a:cubicBezTo>
                <a:cubicBezTo>
                  <a:pt x="261798" y="2709846"/>
                  <a:pt x="275681" y="2714256"/>
                  <a:pt x="291547" y="2709846"/>
                </a:cubicBezTo>
                <a:cubicBezTo>
                  <a:pt x="295514" y="2709846"/>
                  <a:pt x="297498" y="2701026"/>
                  <a:pt x="295514" y="2696616"/>
                </a:cubicBezTo>
                <a:cubicBezTo>
                  <a:pt x="295514" y="2690001"/>
                  <a:pt x="295514" y="2681181"/>
                  <a:pt x="299481" y="2676771"/>
                </a:cubicBezTo>
                <a:cubicBezTo>
                  <a:pt x="305431" y="2670156"/>
                  <a:pt x="313364" y="2654722"/>
                  <a:pt x="319314" y="2667951"/>
                </a:cubicBezTo>
                <a:cubicBezTo>
                  <a:pt x="335181" y="2692206"/>
                  <a:pt x="355014" y="2692206"/>
                  <a:pt x="376830" y="2692206"/>
                </a:cubicBezTo>
                <a:cubicBezTo>
                  <a:pt x="388730" y="2694411"/>
                  <a:pt x="400630" y="2696616"/>
                  <a:pt x="410546" y="2707641"/>
                </a:cubicBezTo>
                <a:cubicBezTo>
                  <a:pt x="448229" y="2747330"/>
                  <a:pt x="477979" y="2745125"/>
                  <a:pt x="505746" y="2696616"/>
                </a:cubicBezTo>
                <a:cubicBezTo>
                  <a:pt x="513679" y="2683386"/>
                  <a:pt x="523595" y="2678976"/>
                  <a:pt x="533512" y="2692206"/>
                </a:cubicBezTo>
                <a:cubicBezTo>
                  <a:pt x="557312" y="2718666"/>
                  <a:pt x="587061" y="2727486"/>
                  <a:pt x="618794" y="2729690"/>
                </a:cubicBezTo>
                <a:cubicBezTo>
                  <a:pt x="634661" y="2731896"/>
                  <a:pt x="650527" y="2729690"/>
                  <a:pt x="668377" y="2731895"/>
                </a:cubicBezTo>
                <a:cubicBezTo>
                  <a:pt x="698127" y="2736305"/>
                  <a:pt x="723910" y="2736305"/>
                  <a:pt x="735810" y="2696616"/>
                </a:cubicBezTo>
                <a:cubicBezTo>
                  <a:pt x="735810" y="2712051"/>
                  <a:pt x="733827" y="2723076"/>
                  <a:pt x="739777" y="2736305"/>
                </a:cubicBezTo>
                <a:cubicBezTo>
                  <a:pt x="745727" y="2753945"/>
                  <a:pt x="759610" y="2760560"/>
                  <a:pt x="773493" y="2760560"/>
                </a:cubicBezTo>
                <a:cubicBezTo>
                  <a:pt x="789360" y="2758355"/>
                  <a:pt x="779443" y="2742920"/>
                  <a:pt x="781426" y="2734101"/>
                </a:cubicBezTo>
                <a:cubicBezTo>
                  <a:pt x="783410" y="2720871"/>
                  <a:pt x="791343" y="2712051"/>
                  <a:pt x="803243" y="2718666"/>
                </a:cubicBezTo>
                <a:cubicBezTo>
                  <a:pt x="819110" y="2727486"/>
                  <a:pt x="832993" y="2727485"/>
                  <a:pt x="850842" y="2725281"/>
                </a:cubicBezTo>
                <a:cubicBezTo>
                  <a:pt x="872659" y="2718666"/>
                  <a:pt x="894475" y="2718665"/>
                  <a:pt x="914308" y="2736305"/>
                </a:cubicBezTo>
                <a:cubicBezTo>
                  <a:pt x="926208" y="2747330"/>
                  <a:pt x="938108" y="2745125"/>
                  <a:pt x="948025" y="2734100"/>
                </a:cubicBezTo>
                <a:cubicBezTo>
                  <a:pt x="953975" y="2727485"/>
                  <a:pt x="959925" y="2720871"/>
                  <a:pt x="963892" y="2716461"/>
                </a:cubicBezTo>
                <a:cubicBezTo>
                  <a:pt x="973808" y="2707641"/>
                  <a:pt x="979758" y="2692206"/>
                  <a:pt x="991658" y="2696616"/>
                </a:cubicBezTo>
                <a:cubicBezTo>
                  <a:pt x="1003558" y="2701026"/>
                  <a:pt x="1001575" y="2716461"/>
                  <a:pt x="1001574" y="2727485"/>
                </a:cubicBezTo>
                <a:cubicBezTo>
                  <a:pt x="1001574" y="2738510"/>
                  <a:pt x="1009508" y="2734100"/>
                  <a:pt x="1015458" y="2736305"/>
                </a:cubicBezTo>
                <a:cubicBezTo>
                  <a:pt x="1021407" y="2736305"/>
                  <a:pt x="1027358" y="2736305"/>
                  <a:pt x="1025374" y="2727485"/>
                </a:cubicBezTo>
                <a:cubicBezTo>
                  <a:pt x="1021408" y="2703231"/>
                  <a:pt x="1033307" y="2696616"/>
                  <a:pt x="1051157" y="2694411"/>
                </a:cubicBezTo>
                <a:cubicBezTo>
                  <a:pt x="1069007" y="2692206"/>
                  <a:pt x="1070990" y="2683386"/>
                  <a:pt x="1059090" y="2667951"/>
                </a:cubicBezTo>
                <a:cubicBezTo>
                  <a:pt x="1057107" y="2663542"/>
                  <a:pt x="1051158" y="2661337"/>
                  <a:pt x="1045207" y="2659131"/>
                </a:cubicBezTo>
                <a:cubicBezTo>
                  <a:pt x="993641" y="2632672"/>
                  <a:pt x="938108" y="2619442"/>
                  <a:pt x="880592" y="2612828"/>
                </a:cubicBezTo>
                <a:cubicBezTo>
                  <a:pt x="834976" y="2606213"/>
                  <a:pt x="793326" y="2595188"/>
                  <a:pt x="755643" y="2562113"/>
                </a:cubicBezTo>
                <a:cubicBezTo>
                  <a:pt x="733827" y="2542269"/>
                  <a:pt x="717960" y="2515809"/>
                  <a:pt x="704077" y="2487145"/>
                </a:cubicBezTo>
                <a:cubicBezTo>
                  <a:pt x="690194" y="2513604"/>
                  <a:pt x="680277" y="2515809"/>
                  <a:pt x="660444" y="2493759"/>
                </a:cubicBezTo>
                <a:cubicBezTo>
                  <a:pt x="654494" y="2487145"/>
                  <a:pt x="650528" y="2476120"/>
                  <a:pt x="652511" y="2465095"/>
                </a:cubicBezTo>
                <a:cubicBezTo>
                  <a:pt x="654494" y="2445250"/>
                  <a:pt x="640611" y="2438635"/>
                  <a:pt x="626728" y="2436430"/>
                </a:cubicBezTo>
                <a:cubicBezTo>
                  <a:pt x="612845" y="2432021"/>
                  <a:pt x="606895" y="2443045"/>
                  <a:pt x="600945" y="2454070"/>
                </a:cubicBezTo>
                <a:cubicBezTo>
                  <a:pt x="596978" y="2465095"/>
                  <a:pt x="596978" y="2478325"/>
                  <a:pt x="585078" y="2491555"/>
                </a:cubicBezTo>
                <a:cubicBezTo>
                  <a:pt x="591028" y="2465095"/>
                  <a:pt x="579128" y="2458480"/>
                  <a:pt x="563262" y="2454070"/>
                </a:cubicBezTo>
                <a:cubicBezTo>
                  <a:pt x="549379" y="2451865"/>
                  <a:pt x="533512" y="2440840"/>
                  <a:pt x="535495" y="2427611"/>
                </a:cubicBezTo>
                <a:cubicBezTo>
                  <a:pt x="539462" y="2403356"/>
                  <a:pt x="541445" y="2379101"/>
                  <a:pt x="555328" y="2359257"/>
                </a:cubicBezTo>
                <a:cubicBezTo>
                  <a:pt x="563262" y="2348232"/>
                  <a:pt x="571195" y="2346027"/>
                  <a:pt x="585078" y="2348232"/>
                </a:cubicBezTo>
                <a:cubicBezTo>
                  <a:pt x="594995" y="2352642"/>
                  <a:pt x="598961" y="2357052"/>
                  <a:pt x="596978" y="2370282"/>
                </a:cubicBezTo>
                <a:cubicBezTo>
                  <a:pt x="596978" y="2379101"/>
                  <a:pt x="602928" y="2383511"/>
                  <a:pt x="608878" y="2383511"/>
                </a:cubicBezTo>
                <a:cubicBezTo>
                  <a:pt x="632677" y="2381306"/>
                  <a:pt x="646561" y="2394536"/>
                  <a:pt x="660444" y="2409971"/>
                </a:cubicBezTo>
                <a:cubicBezTo>
                  <a:pt x="674327" y="2423201"/>
                  <a:pt x="690194" y="2427611"/>
                  <a:pt x="704077" y="2412176"/>
                </a:cubicBezTo>
                <a:cubicBezTo>
                  <a:pt x="713993" y="2401151"/>
                  <a:pt x="717960" y="2405561"/>
                  <a:pt x="715977" y="2418791"/>
                </a:cubicBezTo>
                <a:cubicBezTo>
                  <a:pt x="715977" y="2427611"/>
                  <a:pt x="719944" y="2429816"/>
                  <a:pt x="727877" y="2434225"/>
                </a:cubicBezTo>
                <a:cubicBezTo>
                  <a:pt x="761593" y="2447455"/>
                  <a:pt x="797293" y="2447455"/>
                  <a:pt x="831009" y="2434226"/>
                </a:cubicBezTo>
                <a:cubicBezTo>
                  <a:pt x="848859" y="2425406"/>
                  <a:pt x="866709" y="2425406"/>
                  <a:pt x="884559" y="2429815"/>
                </a:cubicBezTo>
                <a:cubicBezTo>
                  <a:pt x="900425" y="2434226"/>
                  <a:pt x="914308" y="2445250"/>
                  <a:pt x="926208" y="2456275"/>
                </a:cubicBezTo>
                <a:cubicBezTo>
                  <a:pt x="932158" y="2462890"/>
                  <a:pt x="936125" y="2471710"/>
                  <a:pt x="946041" y="2465095"/>
                </a:cubicBezTo>
                <a:cubicBezTo>
                  <a:pt x="955958" y="2458480"/>
                  <a:pt x="955958" y="2449660"/>
                  <a:pt x="953975" y="2438635"/>
                </a:cubicBezTo>
                <a:cubicBezTo>
                  <a:pt x="951991" y="2429815"/>
                  <a:pt x="948025" y="2423201"/>
                  <a:pt x="950008" y="2414381"/>
                </a:cubicBezTo>
                <a:cubicBezTo>
                  <a:pt x="950008" y="2390126"/>
                  <a:pt x="940092" y="2379101"/>
                  <a:pt x="920258" y="2374691"/>
                </a:cubicBezTo>
                <a:cubicBezTo>
                  <a:pt x="884559" y="2365872"/>
                  <a:pt x="852826" y="2354847"/>
                  <a:pt x="819109" y="2341617"/>
                </a:cubicBezTo>
                <a:cubicBezTo>
                  <a:pt x="799276" y="2330592"/>
                  <a:pt x="797293" y="2319567"/>
                  <a:pt x="811176" y="2301928"/>
                </a:cubicBezTo>
                <a:cubicBezTo>
                  <a:pt x="813159" y="2301928"/>
                  <a:pt x="813159" y="2299723"/>
                  <a:pt x="813159" y="2297518"/>
                </a:cubicBezTo>
                <a:cubicBezTo>
                  <a:pt x="817126" y="2275468"/>
                  <a:pt x="831009" y="2262238"/>
                  <a:pt x="844892" y="2251214"/>
                </a:cubicBezTo>
                <a:cubicBezTo>
                  <a:pt x="854809" y="2242393"/>
                  <a:pt x="858776" y="2246804"/>
                  <a:pt x="860759" y="2255623"/>
                </a:cubicBezTo>
                <a:cubicBezTo>
                  <a:pt x="864726" y="2275468"/>
                  <a:pt x="854809" y="2284288"/>
                  <a:pt x="838942" y="2286493"/>
                </a:cubicBezTo>
                <a:cubicBezTo>
                  <a:pt x="842909" y="2297518"/>
                  <a:pt x="848859" y="2306338"/>
                  <a:pt x="858776" y="2306338"/>
                </a:cubicBezTo>
                <a:cubicBezTo>
                  <a:pt x="864726" y="2306338"/>
                  <a:pt x="866709" y="2297518"/>
                  <a:pt x="868692" y="2290903"/>
                </a:cubicBezTo>
                <a:cubicBezTo>
                  <a:pt x="876626" y="2257828"/>
                  <a:pt x="884559" y="2251213"/>
                  <a:pt x="914309" y="2253419"/>
                </a:cubicBezTo>
                <a:cubicBezTo>
                  <a:pt x="942075" y="2257828"/>
                  <a:pt x="971824" y="2257829"/>
                  <a:pt x="999591" y="2253419"/>
                </a:cubicBezTo>
                <a:cubicBezTo>
                  <a:pt x="1037274" y="2246804"/>
                  <a:pt x="1045208" y="2255623"/>
                  <a:pt x="1039258" y="2297518"/>
                </a:cubicBezTo>
                <a:cubicBezTo>
                  <a:pt x="1039257" y="2299723"/>
                  <a:pt x="1039257" y="2301928"/>
                  <a:pt x="1039257" y="2304133"/>
                </a:cubicBezTo>
                <a:cubicBezTo>
                  <a:pt x="1037274" y="2310747"/>
                  <a:pt x="1031324" y="2319567"/>
                  <a:pt x="1041241" y="2323977"/>
                </a:cubicBezTo>
                <a:cubicBezTo>
                  <a:pt x="1051157" y="2326182"/>
                  <a:pt x="1061074" y="2330592"/>
                  <a:pt x="1067024" y="2317361"/>
                </a:cubicBezTo>
                <a:cubicBezTo>
                  <a:pt x="1070991" y="2308543"/>
                  <a:pt x="1074957" y="2301928"/>
                  <a:pt x="1076941" y="2293108"/>
                </a:cubicBezTo>
                <a:cubicBezTo>
                  <a:pt x="1084874" y="2279878"/>
                  <a:pt x="1092807" y="2277672"/>
                  <a:pt x="1104707" y="2286493"/>
                </a:cubicBezTo>
                <a:cubicBezTo>
                  <a:pt x="1116607" y="2293108"/>
                  <a:pt x="1114623" y="2304133"/>
                  <a:pt x="1106690" y="2312952"/>
                </a:cubicBezTo>
                <a:cubicBezTo>
                  <a:pt x="1104707" y="2317363"/>
                  <a:pt x="1102724" y="2319568"/>
                  <a:pt x="1100740" y="2323976"/>
                </a:cubicBezTo>
                <a:cubicBezTo>
                  <a:pt x="1096774" y="2328387"/>
                  <a:pt x="1096774" y="2335002"/>
                  <a:pt x="1100740" y="2339412"/>
                </a:cubicBezTo>
                <a:cubicBezTo>
                  <a:pt x="1106690" y="2343822"/>
                  <a:pt x="1108673" y="2337207"/>
                  <a:pt x="1112640" y="2335002"/>
                </a:cubicBezTo>
                <a:cubicBezTo>
                  <a:pt x="1120573" y="2328387"/>
                  <a:pt x="1126523" y="2319567"/>
                  <a:pt x="1130490" y="2308543"/>
                </a:cubicBezTo>
                <a:cubicBezTo>
                  <a:pt x="1144373" y="2279878"/>
                  <a:pt x="1156273" y="2275467"/>
                  <a:pt x="1182056" y="2290903"/>
                </a:cubicBezTo>
                <a:cubicBezTo>
                  <a:pt x="1193956" y="2297518"/>
                  <a:pt x="1205856" y="2306338"/>
                  <a:pt x="1217756" y="2312953"/>
                </a:cubicBezTo>
                <a:cubicBezTo>
                  <a:pt x="1225689" y="2317362"/>
                  <a:pt x="1235606" y="2319567"/>
                  <a:pt x="1243539" y="2308542"/>
                </a:cubicBezTo>
                <a:cubicBezTo>
                  <a:pt x="1253455" y="2295312"/>
                  <a:pt x="1259405" y="2279878"/>
                  <a:pt x="1279238" y="2282083"/>
                </a:cubicBezTo>
                <a:cubicBezTo>
                  <a:pt x="1291139" y="2284288"/>
                  <a:pt x="1299072" y="2279878"/>
                  <a:pt x="1308988" y="2288697"/>
                </a:cubicBezTo>
                <a:cubicBezTo>
                  <a:pt x="1358571" y="2335002"/>
                  <a:pt x="1414104" y="2346027"/>
                  <a:pt x="1475587" y="2332797"/>
                </a:cubicBezTo>
                <a:cubicBezTo>
                  <a:pt x="1485504" y="2330591"/>
                  <a:pt x="1493437" y="2332797"/>
                  <a:pt x="1501370" y="2339412"/>
                </a:cubicBezTo>
                <a:cubicBezTo>
                  <a:pt x="1519220" y="2359257"/>
                  <a:pt x="1541036" y="2361462"/>
                  <a:pt x="1564836" y="2357051"/>
                </a:cubicBezTo>
                <a:cubicBezTo>
                  <a:pt x="1598552" y="2348232"/>
                  <a:pt x="1628302" y="2337207"/>
                  <a:pt x="1658052" y="2319567"/>
                </a:cubicBezTo>
                <a:cubicBezTo>
                  <a:pt x="1671935" y="2310747"/>
                  <a:pt x="1685818" y="2301928"/>
                  <a:pt x="1701685" y="2304133"/>
                </a:cubicBezTo>
                <a:cubicBezTo>
                  <a:pt x="1753251" y="2317363"/>
                  <a:pt x="1808784" y="2317363"/>
                  <a:pt x="1856384" y="2346027"/>
                </a:cubicBezTo>
                <a:cubicBezTo>
                  <a:pt x="1866300" y="2352642"/>
                  <a:pt x="1874233" y="2350436"/>
                  <a:pt x="1884150" y="2341617"/>
                </a:cubicBezTo>
                <a:cubicBezTo>
                  <a:pt x="1888117" y="2337206"/>
                  <a:pt x="1892083" y="2332797"/>
                  <a:pt x="1896050" y="2330592"/>
                </a:cubicBezTo>
                <a:cubicBezTo>
                  <a:pt x="1905966" y="2328387"/>
                  <a:pt x="1903983" y="2323977"/>
                  <a:pt x="1902000" y="2317363"/>
                </a:cubicBezTo>
                <a:cubicBezTo>
                  <a:pt x="1898033" y="2304133"/>
                  <a:pt x="1890100" y="2297518"/>
                  <a:pt x="1878200" y="2297518"/>
                </a:cubicBezTo>
                <a:cubicBezTo>
                  <a:pt x="1864317" y="2297518"/>
                  <a:pt x="1858367" y="2284288"/>
                  <a:pt x="1860350" y="2271058"/>
                </a:cubicBezTo>
                <a:cubicBezTo>
                  <a:pt x="1862334" y="2260034"/>
                  <a:pt x="1874233" y="2264443"/>
                  <a:pt x="1882167" y="2266649"/>
                </a:cubicBezTo>
                <a:cubicBezTo>
                  <a:pt x="1903983" y="2271059"/>
                  <a:pt x="1909933" y="2290903"/>
                  <a:pt x="1915883" y="2308543"/>
                </a:cubicBezTo>
                <a:cubicBezTo>
                  <a:pt x="1943649" y="2370281"/>
                  <a:pt x="1991249" y="2390125"/>
                  <a:pt x="2046782" y="2359256"/>
                </a:cubicBezTo>
                <a:cubicBezTo>
                  <a:pt x="2060665" y="2352642"/>
                  <a:pt x="2074548" y="2348232"/>
                  <a:pt x="2088431" y="2350436"/>
                </a:cubicBezTo>
                <a:cubicBezTo>
                  <a:pt x="2098348" y="2350436"/>
                  <a:pt x="2102315" y="2352642"/>
                  <a:pt x="2102315" y="2363666"/>
                </a:cubicBezTo>
                <a:cubicBezTo>
                  <a:pt x="2104298" y="2383511"/>
                  <a:pt x="2110248" y="2390126"/>
                  <a:pt x="2128098" y="2383512"/>
                </a:cubicBezTo>
                <a:cubicBezTo>
                  <a:pt x="2161814" y="2372486"/>
                  <a:pt x="2193547" y="2372486"/>
                  <a:pt x="2227263" y="2372486"/>
                </a:cubicBezTo>
                <a:lnTo>
                  <a:pt x="2262228" y="2367847"/>
                </a:lnTo>
                <a:lnTo>
                  <a:pt x="2243952" y="2361879"/>
                </a:lnTo>
                <a:cubicBezTo>
                  <a:pt x="2210236" y="2349962"/>
                  <a:pt x="2176519" y="2340031"/>
                  <a:pt x="2140819" y="2345988"/>
                </a:cubicBezTo>
                <a:cubicBezTo>
                  <a:pt x="2126936" y="2347975"/>
                  <a:pt x="2119003" y="2344003"/>
                  <a:pt x="2113053" y="2334072"/>
                </a:cubicBezTo>
                <a:cubicBezTo>
                  <a:pt x="2105119" y="2322154"/>
                  <a:pt x="2095203" y="2308252"/>
                  <a:pt x="2079337" y="2312224"/>
                </a:cubicBezTo>
                <a:cubicBezTo>
                  <a:pt x="2045619" y="2320168"/>
                  <a:pt x="2017854" y="2306266"/>
                  <a:pt x="1994054" y="2282431"/>
                </a:cubicBezTo>
                <a:cubicBezTo>
                  <a:pt x="1958354" y="2248665"/>
                  <a:pt x="1914722" y="2236749"/>
                  <a:pt x="1867122" y="2250652"/>
                </a:cubicBezTo>
                <a:cubicBezTo>
                  <a:pt x="1849272" y="2254624"/>
                  <a:pt x="1843322" y="2250652"/>
                  <a:pt x="1843322" y="2232776"/>
                </a:cubicBezTo>
                <a:cubicBezTo>
                  <a:pt x="1843322" y="2226818"/>
                  <a:pt x="1843322" y="2220859"/>
                  <a:pt x="1841339" y="2216887"/>
                </a:cubicBezTo>
                <a:cubicBezTo>
                  <a:pt x="1815556" y="2175177"/>
                  <a:pt x="1789773" y="2135452"/>
                  <a:pt x="1736223" y="2125522"/>
                </a:cubicBezTo>
                <a:cubicBezTo>
                  <a:pt x="1724323" y="2123536"/>
                  <a:pt x="1726307" y="2117577"/>
                  <a:pt x="1730273" y="2109631"/>
                </a:cubicBezTo>
                <a:cubicBezTo>
                  <a:pt x="1732257" y="2105660"/>
                  <a:pt x="1736223" y="2101688"/>
                  <a:pt x="1740190" y="2097715"/>
                </a:cubicBezTo>
                <a:cubicBezTo>
                  <a:pt x="1748123" y="2089770"/>
                  <a:pt x="1756056" y="2083812"/>
                  <a:pt x="1748123" y="2071895"/>
                </a:cubicBezTo>
                <a:cubicBezTo>
                  <a:pt x="1742173" y="2059978"/>
                  <a:pt x="1732256" y="2067922"/>
                  <a:pt x="1722340" y="2069909"/>
                </a:cubicBezTo>
                <a:cubicBezTo>
                  <a:pt x="1702507" y="2075866"/>
                  <a:pt x="1680691" y="2081826"/>
                  <a:pt x="1664824" y="2069908"/>
                </a:cubicBezTo>
                <a:cubicBezTo>
                  <a:pt x="1644991" y="2056005"/>
                  <a:pt x="1635074" y="2061964"/>
                  <a:pt x="1621191" y="2077853"/>
                </a:cubicBezTo>
                <a:cubicBezTo>
                  <a:pt x="1617224" y="2081826"/>
                  <a:pt x="1613258" y="2085798"/>
                  <a:pt x="1607308" y="2087784"/>
                </a:cubicBezTo>
                <a:cubicBezTo>
                  <a:pt x="1601357" y="2093742"/>
                  <a:pt x="1595408" y="2095729"/>
                  <a:pt x="1587474" y="2087784"/>
                </a:cubicBezTo>
                <a:cubicBezTo>
                  <a:pt x="1581525" y="2081826"/>
                  <a:pt x="1581524" y="2073881"/>
                  <a:pt x="1587475" y="2067923"/>
                </a:cubicBezTo>
                <a:cubicBezTo>
                  <a:pt x="1593424" y="2059978"/>
                  <a:pt x="1595408" y="2052033"/>
                  <a:pt x="1603341" y="2046074"/>
                </a:cubicBezTo>
                <a:cubicBezTo>
                  <a:pt x="1607308" y="2044088"/>
                  <a:pt x="1611274" y="2042102"/>
                  <a:pt x="1609291" y="2036143"/>
                </a:cubicBezTo>
                <a:cubicBezTo>
                  <a:pt x="1607308" y="2032171"/>
                  <a:pt x="1601358" y="2034157"/>
                  <a:pt x="1597391" y="2034157"/>
                </a:cubicBezTo>
                <a:cubicBezTo>
                  <a:pt x="1591441" y="2034157"/>
                  <a:pt x="1587474" y="2034157"/>
                  <a:pt x="1583508" y="2038130"/>
                </a:cubicBezTo>
                <a:cubicBezTo>
                  <a:pt x="1579541" y="2042102"/>
                  <a:pt x="1575575" y="2042102"/>
                  <a:pt x="1571608" y="2038129"/>
                </a:cubicBezTo>
                <a:lnTo>
                  <a:pt x="1557407" y="2028648"/>
                </a:lnTo>
                <a:lnTo>
                  <a:pt x="1538062" y="2033198"/>
                </a:lnTo>
                <a:cubicBezTo>
                  <a:pt x="1525170" y="2032371"/>
                  <a:pt x="1512279" y="2027410"/>
                  <a:pt x="1499387" y="2017488"/>
                </a:cubicBezTo>
                <a:cubicBezTo>
                  <a:pt x="1493437" y="2010873"/>
                  <a:pt x="1487487" y="2008668"/>
                  <a:pt x="1479554" y="2013078"/>
                </a:cubicBezTo>
                <a:cubicBezTo>
                  <a:pt x="1445837" y="2026307"/>
                  <a:pt x="1388321" y="2004257"/>
                  <a:pt x="1370471" y="1971183"/>
                </a:cubicBezTo>
                <a:cubicBezTo>
                  <a:pt x="1354605" y="1988823"/>
                  <a:pt x="1334771" y="1991028"/>
                  <a:pt x="1316921" y="1984413"/>
                </a:cubicBezTo>
                <a:lnTo>
                  <a:pt x="1306165" y="1981442"/>
                </a:lnTo>
                <a:lnTo>
                  <a:pt x="1305596" y="1982268"/>
                </a:lnTo>
                <a:cubicBezTo>
                  <a:pt x="1300390" y="1985992"/>
                  <a:pt x="1293944" y="1987482"/>
                  <a:pt x="1286011" y="1986488"/>
                </a:cubicBezTo>
                <a:lnTo>
                  <a:pt x="1286011" y="1975875"/>
                </a:lnTo>
                <a:lnTo>
                  <a:pt x="1277007" y="1973388"/>
                </a:lnTo>
                <a:cubicBezTo>
                  <a:pt x="1263372" y="1971183"/>
                  <a:pt x="1249489" y="1970080"/>
                  <a:pt x="1235605" y="1968978"/>
                </a:cubicBezTo>
                <a:cubicBezTo>
                  <a:pt x="1197923" y="1964569"/>
                  <a:pt x="1176106" y="1951339"/>
                  <a:pt x="1166189" y="1905035"/>
                </a:cubicBezTo>
                <a:cubicBezTo>
                  <a:pt x="1166189" y="1900625"/>
                  <a:pt x="1164206" y="1898420"/>
                  <a:pt x="1164206" y="1894009"/>
                </a:cubicBezTo>
                <a:cubicBezTo>
                  <a:pt x="1160240" y="1878574"/>
                  <a:pt x="1152306" y="1876370"/>
                  <a:pt x="1142390" y="1887395"/>
                </a:cubicBezTo>
                <a:cubicBezTo>
                  <a:pt x="1134457" y="1896215"/>
                  <a:pt x="1126523" y="1905035"/>
                  <a:pt x="1116607" y="1913854"/>
                </a:cubicBezTo>
                <a:cubicBezTo>
                  <a:pt x="1080907" y="1946929"/>
                  <a:pt x="1041241" y="1935904"/>
                  <a:pt x="1019425" y="1889600"/>
                </a:cubicBezTo>
                <a:cubicBezTo>
                  <a:pt x="1011491" y="1869755"/>
                  <a:pt x="999591" y="1852115"/>
                  <a:pt x="981741" y="1838886"/>
                </a:cubicBezTo>
                <a:cubicBezTo>
                  <a:pt x="965875" y="1825656"/>
                  <a:pt x="950008" y="1812426"/>
                  <a:pt x="940092" y="1792581"/>
                </a:cubicBezTo>
                <a:cubicBezTo>
                  <a:pt x="928191" y="1814631"/>
                  <a:pt x="940092" y="1841091"/>
                  <a:pt x="928192" y="1863140"/>
                </a:cubicBezTo>
                <a:cubicBezTo>
                  <a:pt x="910342" y="1834476"/>
                  <a:pt x="910342" y="1834476"/>
                  <a:pt x="882575" y="1849909"/>
                </a:cubicBezTo>
                <a:cubicBezTo>
                  <a:pt x="870676" y="1854320"/>
                  <a:pt x="862742" y="1856526"/>
                  <a:pt x="850842" y="1849910"/>
                </a:cubicBezTo>
                <a:cubicBezTo>
                  <a:pt x="819110" y="1834476"/>
                  <a:pt x="787376" y="1823451"/>
                  <a:pt x="755644" y="1812426"/>
                </a:cubicBezTo>
                <a:cubicBezTo>
                  <a:pt x="658461" y="1777147"/>
                  <a:pt x="559295" y="1755097"/>
                  <a:pt x="464096" y="1713203"/>
                </a:cubicBezTo>
                <a:cubicBezTo>
                  <a:pt x="456163" y="1710998"/>
                  <a:pt x="444262" y="1710998"/>
                  <a:pt x="444263" y="1699973"/>
                </a:cubicBezTo>
                <a:cubicBezTo>
                  <a:pt x="442280" y="1688948"/>
                  <a:pt x="452196" y="1684539"/>
                  <a:pt x="458146" y="1677923"/>
                </a:cubicBezTo>
                <a:cubicBezTo>
                  <a:pt x="464096" y="1673514"/>
                  <a:pt x="472029" y="1669104"/>
                  <a:pt x="468063" y="1660284"/>
                </a:cubicBezTo>
                <a:cubicBezTo>
                  <a:pt x="466079" y="1649259"/>
                  <a:pt x="458146" y="1644849"/>
                  <a:pt x="450213" y="1642644"/>
                </a:cubicBezTo>
                <a:cubicBezTo>
                  <a:pt x="444263" y="1642644"/>
                  <a:pt x="438313" y="1642643"/>
                  <a:pt x="432363" y="1642643"/>
                </a:cubicBezTo>
                <a:cubicBezTo>
                  <a:pt x="404596" y="1640439"/>
                  <a:pt x="388730" y="1622799"/>
                  <a:pt x="388730" y="1591930"/>
                </a:cubicBezTo>
                <a:cubicBezTo>
                  <a:pt x="388730" y="1580905"/>
                  <a:pt x="388730" y="1569880"/>
                  <a:pt x="392696" y="1558856"/>
                </a:cubicBezTo>
                <a:cubicBezTo>
                  <a:pt x="394680" y="1545626"/>
                  <a:pt x="386747" y="1539011"/>
                  <a:pt x="374846" y="1543421"/>
                </a:cubicBezTo>
                <a:cubicBezTo>
                  <a:pt x="353030" y="1550036"/>
                  <a:pt x="343114" y="1567675"/>
                  <a:pt x="345097" y="1598545"/>
                </a:cubicBezTo>
                <a:cubicBezTo>
                  <a:pt x="331214" y="1580905"/>
                  <a:pt x="321297" y="1565469"/>
                  <a:pt x="315347" y="1547830"/>
                </a:cubicBezTo>
                <a:cubicBezTo>
                  <a:pt x="309397" y="1530191"/>
                  <a:pt x="315347" y="1490502"/>
                  <a:pt x="329231" y="1477272"/>
                </a:cubicBezTo>
                <a:cubicBezTo>
                  <a:pt x="347080" y="1461837"/>
                  <a:pt x="364930" y="1472862"/>
                  <a:pt x="378813" y="1481682"/>
                </a:cubicBezTo>
                <a:cubicBezTo>
                  <a:pt x="398647" y="1494912"/>
                  <a:pt x="420463" y="1503732"/>
                  <a:pt x="444263" y="1503732"/>
                </a:cubicBezTo>
                <a:cubicBezTo>
                  <a:pt x="458146" y="1503731"/>
                  <a:pt x="474012" y="1503731"/>
                  <a:pt x="489879" y="1503732"/>
                </a:cubicBezTo>
                <a:cubicBezTo>
                  <a:pt x="555329" y="1503732"/>
                  <a:pt x="618795" y="1514756"/>
                  <a:pt x="670361" y="1567675"/>
                </a:cubicBezTo>
                <a:cubicBezTo>
                  <a:pt x="690194" y="1587520"/>
                  <a:pt x="702094" y="1580905"/>
                  <a:pt x="712011" y="1554445"/>
                </a:cubicBezTo>
                <a:cubicBezTo>
                  <a:pt x="713994" y="1550036"/>
                  <a:pt x="710027" y="1543421"/>
                  <a:pt x="715977" y="1541216"/>
                </a:cubicBezTo>
                <a:cubicBezTo>
                  <a:pt x="721927" y="1541216"/>
                  <a:pt x="725894" y="1545625"/>
                  <a:pt x="727877" y="1550035"/>
                </a:cubicBezTo>
                <a:cubicBezTo>
                  <a:pt x="729860" y="1554446"/>
                  <a:pt x="731844" y="1558856"/>
                  <a:pt x="733827" y="1561061"/>
                </a:cubicBezTo>
                <a:cubicBezTo>
                  <a:pt x="739777" y="1572085"/>
                  <a:pt x="747710" y="1580905"/>
                  <a:pt x="757627" y="1569880"/>
                </a:cubicBezTo>
                <a:cubicBezTo>
                  <a:pt x="769527" y="1558856"/>
                  <a:pt x="753660" y="1556651"/>
                  <a:pt x="749693" y="1550036"/>
                </a:cubicBezTo>
                <a:cubicBezTo>
                  <a:pt x="749694" y="1547831"/>
                  <a:pt x="747710" y="1547831"/>
                  <a:pt x="747710" y="1545625"/>
                </a:cubicBezTo>
                <a:cubicBezTo>
                  <a:pt x="743743" y="1541216"/>
                  <a:pt x="741760" y="1534601"/>
                  <a:pt x="745727" y="1530191"/>
                </a:cubicBezTo>
                <a:cubicBezTo>
                  <a:pt x="749693" y="1523576"/>
                  <a:pt x="753660" y="1523576"/>
                  <a:pt x="759610" y="1527986"/>
                </a:cubicBezTo>
                <a:cubicBezTo>
                  <a:pt x="783410" y="1541215"/>
                  <a:pt x="805226" y="1532396"/>
                  <a:pt x="821093" y="1508140"/>
                </a:cubicBezTo>
                <a:cubicBezTo>
                  <a:pt x="825059" y="1503732"/>
                  <a:pt x="832992" y="1499321"/>
                  <a:pt x="832992" y="1492706"/>
                </a:cubicBezTo>
                <a:cubicBezTo>
                  <a:pt x="832993" y="1468452"/>
                  <a:pt x="811176" y="1444198"/>
                  <a:pt x="791343" y="1448608"/>
                </a:cubicBezTo>
                <a:cubicBezTo>
                  <a:pt x="751677" y="1457426"/>
                  <a:pt x="713994" y="1450812"/>
                  <a:pt x="676311" y="1430968"/>
                </a:cubicBezTo>
                <a:cubicBezTo>
                  <a:pt x="662427" y="1426558"/>
                  <a:pt x="648544" y="1422148"/>
                  <a:pt x="636644" y="1433173"/>
                </a:cubicBezTo>
                <a:cubicBezTo>
                  <a:pt x="626728" y="1439788"/>
                  <a:pt x="622761" y="1437583"/>
                  <a:pt x="620777" y="1424353"/>
                </a:cubicBezTo>
                <a:cubicBezTo>
                  <a:pt x="618795" y="1406713"/>
                  <a:pt x="608878" y="1395688"/>
                  <a:pt x="593011" y="1391278"/>
                </a:cubicBezTo>
                <a:cubicBezTo>
                  <a:pt x="577145" y="1384664"/>
                  <a:pt x="559295" y="1378048"/>
                  <a:pt x="541445" y="1371433"/>
                </a:cubicBezTo>
                <a:cubicBezTo>
                  <a:pt x="525579" y="1367024"/>
                  <a:pt x="519629" y="1353794"/>
                  <a:pt x="521612" y="1336154"/>
                </a:cubicBezTo>
                <a:cubicBezTo>
                  <a:pt x="521612" y="1333949"/>
                  <a:pt x="521612" y="1329539"/>
                  <a:pt x="523595" y="1325129"/>
                </a:cubicBezTo>
                <a:cubicBezTo>
                  <a:pt x="523595" y="1314105"/>
                  <a:pt x="517645" y="1305285"/>
                  <a:pt x="507729" y="1305285"/>
                </a:cubicBezTo>
                <a:cubicBezTo>
                  <a:pt x="499795" y="1303080"/>
                  <a:pt x="499795" y="1314105"/>
                  <a:pt x="499796" y="1322924"/>
                </a:cubicBezTo>
                <a:cubicBezTo>
                  <a:pt x="497812" y="1331744"/>
                  <a:pt x="497812" y="1340564"/>
                  <a:pt x="485912" y="1342769"/>
                </a:cubicBezTo>
                <a:cubicBezTo>
                  <a:pt x="468062" y="1342769"/>
                  <a:pt x="452196" y="1320720"/>
                  <a:pt x="456163" y="1300875"/>
                </a:cubicBezTo>
                <a:cubicBezTo>
                  <a:pt x="456163" y="1294260"/>
                  <a:pt x="460129" y="1289849"/>
                  <a:pt x="456163" y="1283235"/>
                </a:cubicBezTo>
                <a:cubicBezTo>
                  <a:pt x="450212" y="1283235"/>
                  <a:pt x="450212" y="1289850"/>
                  <a:pt x="446246" y="1292055"/>
                </a:cubicBezTo>
                <a:cubicBezTo>
                  <a:pt x="436330" y="1305285"/>
                  <a:pt x="428396" y="1305285"/>
                  <a:pt x="420463" y="1289850"/>
                </a:cubicBezTo>
                <a:cubicBezTo>
                  <a:pt x="410546" y="1265596"/>
                  <a:pt x="394680" y="1247956"/>
                  <a:pt x="378813" y="1232521"/>
                </a:cubicBezTo>
                <a:cubicBezTo>
                  <a:pt x="360963" y="1212676"/>
                  <a:pt x="345097" y="1190627"/>
                  <a:pt x="343114" y="1159758"/>
                </a:cubicBezTo>
                <a:cubicBezTo>
                  <a:pt x="341131" y="1148732"/>
                  <a:pt x="337164" y="1135502"/>
                  <a:pt x="327247" y="1131093"/>
                </a:cubicBezTo>
                <a:cubicBezTo>
                  <a:pt x="287581" y="1109043"/>
                  <a:pt x="275681" y="1056124"/>
                  <a:pt x="237998" y="1029663"/>
                </a:cubicBezTo>
                <a:cubicBezTo>
                  <a:pt x="228081" y="1020845"/>
                  <a:pt x="230064" y="1009820"/>
                  <a:pt x="234031" y="998795"/>
                </a:cubicBezTo>
                <a:cubicBezTo>
                  <a:pt x="239981" y="987769"/>
                  <a:pt x="249898" y="994385"/>
                  <a:pt x="255848" y="1001000"/>
                </a:cubicBezTo>
                <a:cubicBezTo>
                  <a:pt x="267748" y="1012025"/>
                  <a:pt x="279648" y="1009820"/>
                  <a:pt x="291547" y="1001000"/>
                </a:cubicBezTo>
                <a:cubicBezTo>
                  <a:pt x="305431" y="989975"/>
                  <a:pt x="321297" y="985565"/>
                  <a:pt x="339147" y="985565"/>
                </a:cubicBezTo>
                <a:cubicBezTo>
                  <a:pt x="368897" y="987770"/>
                  <a:pt x="384763" y="1012025"/>
                  <a:pt x="376830" y="1042894"/>
                </a:cubicBezTo>
                <a:cubicBezTo>
                  <a:pt x="374847" y="1049509"/>
                  <a:pt x="372863" y="1058329"/>
                  <a:pt x="372863" y="1064943"/>
                </a:cubicBezTo>
                <a:cubicBezTo>
                  <a:pt x="372863" y="1067149"/>
                  <a:pt x="370880" y="1069354"/>
                  <a:pt x="370880" y="1069354"/>
                </a:cubicBezTo>
                <a:cubicBezTo>
                  <a:pt x="372863" y="1069354"/>
                  <a:pt x="372863" y="1069354"/>
                  <a:pt x="374846" y="1067149"/>
                </a:cubicBezTo>
                <a:cubicBezTo>
                  <a:pt x="382780" y="1067149"/>
                  <a:pt x="388730" y="1067149"/>
                  <a:pt x="396663" y="1069354"/>
                </a:cubicBezTo>
                <a:cubicBezTo>
                  <a:pt x="434346" y="1080378"/>
                  <a:pt x="446246" y="1073763"/>
                  <a:pt x="458146" y="1031870"/>
                </a:cubicBezTo>
                <a:cubicBezTo>
                  <a:pt x="462112" y="1012025"/>
                  <a:pt x="474013" y="1007615"/>
                  <a:pt x="491862" y="1012025"/>
                </a:cubicBezTo>
                <a:cubicBezTo>
                  <a:pt x="505746" y="1014230"/>
                  <a:pt x="513679" y="1023049"/>
                  <a:pt x="521612" y="1038484"/>
                </a:cubicBezTo>
                <a:cubicBezTo>
                  <a:pt x="543428" y="1082583"/>
                  <a:pt x="577145" y="1111248"/>
                  <a:pt x="622761" y="1122273"/>
                </a:cubicBezTo>
                <a:cubicBezTo>
                  <a:pt x="660444" y="1135502"/>
                  <a:pt x="660444" y="1135502"/>
                  <a:pt x="652511" y="1091403"/>
                </a:cubicBezTo>
                <a:cubicBezTo>
                  <a:pt x="648544" y="1067149"/>
                  <a:pt x="652511" y="1056124"/>
                  <a:pt x="670361" y="1047304"/>
                </a:cubicBezTo>
                <a:cubicBezTo>
                  <a:pt x="676311" y="1080379"/>
                  <a:pt x="682261" y="1086994"/>
                  <a:pt x="712011" y="1089198"/>
                </a:cubicBezTo>
                <a:cubicBezTo>
                  <a:pt x="731844" y="1089198"/>
                  <a:pt x="753660" y="1082584"/>
                  <a:pt x="767543" y="1104633"/>
                </a:cubicBezTo>
                <a:cubicBezTo>
                  <a:pt x="767543" y="1106838"/>
                  <a:pt x="769526" y="1106838"/>
                  <a:pt x="771510" y="1106838"/>
                </a:cubicBezTo>
                <a:cubicBezTo>
                  <a:pt x="795310" y="1098018"/>
                  <a:pt x="807210" y="1078174"/>
                  <a:pt x="809193" y="1049509"/>
                </a:cubicBezTo>
                <a:cubicBezTo>
                  <a:pt x="809193" y="1034074"/>
                  <a:pt x="809193" y="1018640"/>
                  <a:pt x="825059" y="1012025"/>
                </a:cubicBezTo>
                <a:cubicBezTo>
                  <a:pt x="827043" y="1009820"/>
                  <a:pt x="832992" y="1005409"/>
                  <a:pt x="832992" y="1012024"/>
                </a:cubicBezTo>
                <a:cubicBezTo>
                  <a:pt x="834977" y="1029664"/>
                  <a:pt x="848859" y="1031870"/>
                  <a:pt x="860759" y="1038484"/>
                </a:cubicBezTo>
                <a:cubicBezTo>
                  <a:pt x="874642" y="1045099"/>
                  <a:pt x="882576" y="1056124"/>
                  <a:pt x="880592" y="1073764"/>
                </a:cubicBezTo>
                <a:cubicBezTo>
                  <a:pt x="878609" y="1093609"/>
                  <a:pt x="886542" y="1109042"/>
                  <a:pt x="902409" y="1117863"/>
                </a:cubicBezTo>
                <a:cubicBezTo>
                  <a:pt x="916292" y="1128887"/>
                  <a:pt x="930175" y="1122272"/>
                  <a:pt x="944058" y="1111248"/>
                </a:cubicBezTo>
                <a:cubicBezTo>
                  <a:pt x="955958" y="1098019"/>
                  <a:pt x="959925" y="1106838"/>
                  <a:pt x="959925" y="1120068"/>
                </a:cubicBezTo>
                <a:cubicBezTo>
                  <a:pt x="959925" y="1139912"/>
                  <a:pt x="969841" y="1146528"/>
                  <a:pt x="985708" y="1142118"/>
                </a:cubicBezTo>
                <a:cubicBezTo>
                  <a:pt x="989674" y="1142118"/>
                  <a:pt x="993641" y="1142118"/>
                  <a:pt x="997608" y="1139912"/>
                </a:cubicBezTo>
                <a:cubicBezTo>
                  <a:pt x="1015458" y="1135503"/>
                  <a:pt x="1029341" y="1137708"/>
                  <a:pt x="1037274" y="1159757"/>
                </a:cubicBezTo>
                <a:cubicBezTo>
                  <a:pt x="1047190" y="1179602"/>
                  <a:pt x="1065041" y="1190627"/>
                  <a:pt x="1082890" y="1192832"/>
                </a:cubicBezTo>
                <a:cubicBezTo>
                  <a:pt x="1096773" y="1197242"/>
                  <a:pt x="1112640" y="1197242"/>
                  <a:pt x="1108673" y="1172987"/>
                </a:cubicBezTo>
                <a:cubicBezTo>
                  <a:pt x="1108673" y="1166372"/>
                  <a:pt x="1110657" y="1157552"/>
                  <a:pt x="1112640" y="1150937"/>
                </a:cubicBezTo>
                <a:cubicBezTo>
                  <a:pt x="1112640" y="1135503"/>
                  <a:pt x="1118590" y="1120068"/>
                  <a:pt x="1110657" y="1106838"/>
                </a:cubicBezTo>
                <a:cubicBezTo>
                  <a:pt x="1088840" y="1080378"/>
                  <a:pt x="1090823" y="1049509"/>
                  <a:pt x="1090824" y="1016435"/>
                </a:cubicBezTo>
                <a:cubicBezTo>
                  <a:pt x="1104707" y="1025254"/>
                  <a:pt x="1118590" y="1034074"/>
                  <a:pt x="1134457" y="1034074"/>
                </a:cubicBezTo>
                <a:cubicBezTo>
                  <a:pt x="1154290" y="1031869"/>
                  <a:pt x="1172140" y="1038485"/>
                  <a:pt x="1188006" y="1051713"/>
                </a:cubicBezTo>
                <a:cubicBezTo>
                  <a:pt x="1201889" y="1062739"/>
                  <a:pt x="1217756" y="1071559"/>
                  <a:pt x="1233622" y="1080379"/>
                </a:cubicBezTo>
                <a:cubicBezTo>
                  <a:pt x="1279238" y="1109043"/>
                  <a:pt x="1328822" y="1133297"/>
                  <a:pt x="1370471" y="1172987"/>
                </a:cubicBezTo>
                <a:cubicBezTo>
                  <a:pt x="1380388" y="1181807"/>
                  <a:pt x="1386337" y="1177397"/>
                  <a:pt x="1390304" y="1166372"/>
                </a:cubicBezTo>
                <a:cubicBezTo>
                  <a:pt x="1392287" y="1161962"/>
                  <a:pt x="1394271" y="1153143"/>
                  <a:pt x="1402204" y="1155347"/>
                </a:cubicBezTo>
                <a:cubicBezTo>
                  <a:pt x="1408154" y="1157552"/>
                  <a:pt x="1408154" y="1166372"/>
                  <a:pt x="1408154" y="1170782"/>
                </a:cubicBezTo>
                <a:cubicBezTo>
                  <a:pt x="1410138" y="1181807"/>
                  <a:pt x="1412121" y="1190627"/>
                  <a:pt x="1420054" y="1192832"/>
                </a:cubicBezTo>
                <a:cubicBezTo>
                  <a:pt x="1429970" y="1195036"/>
                  <a:pt x="1437904" y="1203856"/>
                  <a:pt x="1447821" y="1206061"/>
                </a:cubicBezTo>
                <a:cubicBezTo>
                  <a:pt x="1461704" y="1210470"/>
                  <a:pt x="1463687" y="1219291"/>
                  <a:pt x="1457737" y="1232521"/>
                </a:cubicBezTo>
                <a:cubicBezTo>
                  <a:pt x="1443854" y="1252366"/>
                  <a:pt x="1459720" y="1256775"/>
                  <a:pt x="1471620" y="1265596"/>
                </a:cubicBezTo>
                <a:cubicBezTo>
                  <a:pt x="1487487" y="1276620"/>
                  <a:pt x="1487487" y="1258980"/>
                  <a:pt x="1491453" y="1250160"/>
                </a:cubicBezTo>
                <a:cubicBezTo>
                  <a:pt x="1493437" y="1245751"/>
                  <a:pt x="1493437" y="1241340"/>
                  <a:pt x="1499387" y="1241341"/>
                </a:cubicBezTo>
                <a:cubicBezTo>
                  <a:pt x="1503353" y="1252366"/>
                  <a:pt x="1509303" y="1263390"/>
                  <a:pt x="1511287" y="1276620"/>
                </a:cubicBezTo>
                <a:cubicBezTo>
                  <a:pt x="1515253" y="1285440"/>
                  <a:pt x="1521203" y="1292055"/>
                  <a:pt x="1529136" y="1292055"/>
                </a:cubicBezTo>
                <a:cubicBezTo>
                  <a:pt x="1539053" y="1292055"/>
                  <a:pt x="1539053" y="1281030"/>
                  <a:pt x="1541036" y="1274415"/>
                </a:cubicBezTo>
                <a:cubicBezTo>
                  <a:pt x="1556903" y="1230316"/>
                  <a:pt x="1580703" y="1219291"/>
                  <a:pt x="1620369" y="1236931"/>
                </a:cubicBezTo>
                <a:cubicBezTo>
                  <a:pt x="1628302" y="1241341"/>
                  <a:pt x="1636236" y="1243546"/>
                  <a:pt x="1642186" y="1250161"/>
                </a:cubicBezTo>
                <a:cubicBezTo>
                  <a:pt x="1675902" y="1270005"/>
                  <a:pt x="1705651" y="1276620"/>
                  <a:pt x="1733418" y="1239136"/>
                </a:cubicBezTo>
                <a:cubicBezTo>
                  <a:pt x="1733418" y="1239136"/>
                  <a:pt x="1735401" y="1239136"/>
                  <a:pt x="1735401" y="1236930"/>
                </a:cubicBezTo>
                <a:cubicBezTo>
                  <a:pt x="1745318" y="1232521"/>
                  <a:pt x="1753251" y="1230316"/>
                  <a:pt x="1763168" y="1236930"/>
                </a:cubicBezTo>
                <a:cubicBezTo>
                  <a:pt x="1767134" y="1239136"/>
                  <a:pt x="1771101" y="1243546"/>
                  <a:pt x="1769117" y="1250160"/>
                </a:cubicBezTo>
                <a:cubicBezTo>
                  <a:pt x="1767134" y="1261185"/>
                  <a:pt x="1757218" y="1263391"/>
                  <a:pt x="1749284" y="1265594"/>
                </a:cubicBezTo>
                <a:cubicBezTo>
                  <a:pt x="1743334" y="1265595"/>
                  <a:pt x="1735401" y="1267800"/>
                  <a:pt x="1735401" y="1274415"/>
                </a:cubicBezTo>
                <a:cubicBezTo>
                  <a:pt x="1733418" y="1283235"/>
                  <a:pt x="1743334" y="1281030"/>
                  <a:pt x="1747301" y="1285440"/>
                </a:cubicBezTo>
                <a:cubicBezTo>
                  <a:pt x="1757218" y="1289850"/>
                  <a:pt x="1767135" y="1292055"/>
                  <a:pt x="1777051" y="1296465"/>
                </a:cubicBezTo>
                <a:cubicBezTo>
                  <a:pt x="1790934" y="1300875"/>
                  <a:pt x="1802834" y="1307490"/>
                  <a:pt x="1810767" y="1320719"/>
                </a:cubicBezTo>
                <a:cubicBezTo>
                  <a:pt x="1816717" y="1329539"/>
                  <a:pt x="1822667" y="1329539"/>
                  <a:pt x="1832584" y="1325128"/>
                </a:cubicBezTo>
                <a:cubicBezTo>
                  <a:pt x="1860350" y="1314105"/>
                  <a:pt x="1878200" y="1320720"/>
                  <a:pt x="1896050" y="1347179"/>
                </a:cubicBezTo>
                <a:cubicBezTo>
                  <a:pt x="1905966" y="1360409"/>
                  <a:pt x="1911916" y="1375844"/>
                  <a:pt x="1919849" y="1391278"/>
                </a:cubicBezTo>
                <a:cubicBezTo>
                  <a:pt x="1929766" y="1408918"/>
                  <a:pt x="1943649" y="1419943"/>
                  <a:pt x="1961499" y="1426558"/>
                </a:cubicBezTo>
                <a:cubicBezTo>
                  <a:pt x="1981332" y="1433173"/>
                  <a:pt x="1991249" y="1428763"/>
                  <a:pt x="2001166" y="1404508"/>
                </a:cubicBezTo>
                <a:cubicBezTo>
                  <a:pt x="2011082" y="1378049"/>
                  <a:pt x="2024966" y="1375844"/>
                  <a:pt x="2046782" y="1391278"/>
                </a:cubicBezTo>
                <a:cubicBezTo>
                  <a:pt x="2054715" y="1395688"/>
                  <a:pt x="2058682" y="1400098"/>
                  <a:pt x="2068598" y="1397893"/>
                </a:cubicBezTo>
                <a:cubicBezTo>
                  <a:pt x="2092398" y="1389073"/>
                  <a:pt x="2092398" y="1389073"/>
                  <a:pt x="2092398" y="1417738"/>
                </a:cubicBezTo>
                <a:cubicBezTo>
                  <a:pt x="2090414" y="1422148"/>
                  <a:pt x="2090415" y="1424353"/>
                  <a:pt x="2092398" y="1428763"/>
                </a:cubicBezTo>
                <a:cubicBezTo>
                  <a:pt x="2092398" y="1437582"/>
                  <a:pt x="2094381" y="1443646"/>
                  <a:pt x="2098348" y="1446678"/>
                </a:cubicBezTo>
                <a:lnTo>
                  <a:pt x="2110830" y="1446485"/>
                </a:lnTo>
                <a:lnTo>
                  <a:pt x="2111318" y="1445499"/>
                </a:lnTo>
                <a:cubicBezTo>
                  <a:pt x="2117020" y="1438796"/>
                  <a:pt x="2123962" y="1433334"/>
                  <a:pt x="2130903" y="1428368"/>
                </a:cubicBezTo>
                <a:cubicBezTo>
                  <a:pt x="2140820" y="1420423"/>
                  <a:pt x="2144786" y="1424396"/>
                  <a:pt x="2146769" y="1432341"/>
                </a:cubicBezTo>
                <a:lnTo>
                  <a:pt x="2146656" y="1432990"/>
                </a:lnTo>
                <a:lnTo>
                  <a:pt x="2151897" y="1430967"/>
                </a:lnTo>
                <a:cubicBezTo>
                  <a:pt x="2164789" y="1426557"/>
                  <a:pt x="2177805" y="1425317"/>
                  <a:pt x="2190262" y="1426764"/>
                </a:cubicBezTo>
                <a:lnTo>
                  <a:pt x="2200808" y="1430354"/>
                </a:lnTo>
                <a:lnTo>
                  <a:pt x="2285602" y="1430353"/>
                </a:lnTo>
                <a:cubicBezTo>
                  <a:pt x="2323285" y="1424395"/>
                  <a:pt x="2331218" y="1432340"/>
                  <a:pt x="2325268" y="1470078"/>
                </a:cubicBezTo>
                <a:cubicBezTo>
                  <a:pt x="2325268" y="1472064"/>
                  <a:pt x="2325268" y="1474050"/>
                  <a:pt x="2325268" y="1476037"/>
                </a:cubicBezTo>
                <a:cubicBezTo>
                  <a:pt x="2323285" y="1481995"/>
                  <a:pt x="2317335" y="1489940"/>
                  <a:pt x="2327252" y="1493912"/>
                </a:cubicBezTo>
                <a:cubicBezTo>
                  <a:pt x="2337168" y="1495899"/>
                  <a:pt x="2347084" y="1499871"/>
                  <a:pt x="2353035" y="1487954"/>
                </a:cubicBezTo>
                <a:cubicBezTo>
                  <a:pt x="2357001" y="1480009"/>
                  <a:pt x="2360968" y="1474050"/>
                  <a:pt x="2362951" y="1466106"/>
                </a:cubicBezTo>
                <a:cubicBezTo>
                  <a:pt x="2370884" y="1454188"/>
                  <a:pt x="2378818" y="1452202"/>
                  <a:pt x="2390718" y="1460147"/>
                </a:cubicBezTo>
                <a:cubicBezTo>
                  <a:pt x="2402618" y="1466106"/>
                  <a:pt x="2400634" y="1476037"/>
                  <a:pt x="2392701" y="1483981"/>
                </a:cubicBezTo>
                <a:cubicBezTo>
                  <a:pt x="2390717" y="1487954"/>
                  <a:pt x="2388734" y="1489940"/>
                  <a:pt x="2386751" y="1493913"/>
                </a:cubicBezTo>
                <a:cubicBezTo>
                  <a:pt x="2382784" y="1497885"/>
                  <a:pt x="2382784" y="1503843"/>
                  <a:pt x="2386751" y="1507816"/>
                </a:cubicBezTo>
                <a:cubicBezTo>
                  <a:pt x="2392701" y="1511788"/>
                  <a:pt x="2394684" y="1505830"/>
                  <a:pt x="2398651" y="1503843"/>
                </a:cubicBezTo>
                <a:cubicBezTo>
                  <a:pt x="2406584" y="1497885"/>
                  <a:pt x="2412534" y="1489940"/>
                  <a:pt x="2416500" y="1480009"/>
                </a:cubicBezTo>
                <a:cubicBezTo>
                  <a:pt x="2430384" y="1454188"/>
                  <a:pt x="2442284" y="1450216"/>
                  <a:pt x="2468067" y="1464120"/>
                </a:cubicBezTo>
                <a:cubicBezTo>
                  <a:pt x="2479967" y="1470077"/>
                  <a:pt x="2491867" y="1478022"/>
                  <a:pt x="2503766" y="1483982"/>
                </a:cubicBezTo>
                <a:cubicBezTo>
                  <a:pt x="2511700" y="1487953"/>
                  <a:pt x="2521616" y="1489940"/>
                  <a:pt x="2529549" y="1480008"/>
                </a:cubicBezTo>
                <a:cubicBezTo>
                  <a:pt x="2534508" y="1474051"/>
                  <a:pt x="2538474" y="1467596"/>
                  <a:pt x="2543681" y="1462878"/>
                </a:cubicBezTo>
                <a:lnTo>
                  <a:pt x="2548229" y="1461464"/>
                </a:lnTo>
                <a:lnTo>
                  <a:pt x="2554759" y="1453567"/>
                </a:lnTo>
                <a:cubicBezTo>
                  <a:pt x="2557610" y="1451639"/>
                  <a:pt x="2560770" y="1450674"/>
                  <a:pt x="2564334" y="1451432"/>
                </a:cubicBezTo>
                <a:lnTo>
                  <a:pt x="2571722" y="1456484"/>
                </a:lnTo>
                <a:lnTo>
                  <a:pt x="2578853" y="1456823"/>
                </a:lnTo>
                <a:lnTo>
                  <a:pt x="2580294" y="1455222"/>
                </a:lnTo>
                <a:cubicBezTo>
                  <a:pt x="2582277" y="1444197"/>
                  <a:pt x="2586244" y="1433172"/>
                  <a:pt x="2572361" y="1430968"/>
                </a:cubicBezTo>
                <a:cubicBezTo>
                  <a:pt x="2556494" y="1428763"/>
                  <a:pt x="2542611" y="1419943"/>
                  <a:pt x="2530711" y="1411123"/>
                </a:cubicBezTo>
                <a:cubicBezTo>
                  <a:pt x="2514844" y="1402303"/>
                  <a:pt x="2500961" y="1404507"/>
                  <a:pt x="2493028" y="1419943"/>
                </a:cubicBezTo>
                <a:cubicBezTo>
                  <a:pt x="2483111" y="1435377"/>
                  <a:pt x="2477161" y="1430968"/>
                  <a:pt x="2469228" y="1422148"/>
                </a:cubicBezTo>
                <a:cubicBezTo>
                  <a:pt x="2453361" y="1404508"/>
                  <a:pt x="2441462" y="1384663"/>
                  <a:pt x="2423611" y="1369229"/>
                </a:cubicBezTo>
                <a:cubicBezTo>
                  <a:pt x="2413695" y="1360409"/>
                  <a:pt x="2405762" y="1358204"/>
                  <a:pt x="2393862" y="1364819"/>
                </a:cubicBezTo>
                <a:cubicBezTo>
                  <a:pt x="2383945" y="1371434"/>
                  <a:pt x="2376012" y="1380253"/>
                  <a:pt x="2364112" y="1375844"/>
                </a:cubicBezTo>
                <a:cubicBezTo>
                  <a:pt x="2352212" y="1373639"/>
                  <a:pt x="2350229" y="1360409"/>
                  <a:pt x="2344279" y="1351589"/>
                </a:cubicBezTo>
                <a:cubicBezTo>
                  <a:pt x="2326429" y="1378049"/>
                  <a:pt x="2326429" y="1378049"/>
                  <a:pt x="2302629" y="1358204"/>
                </a:cubicBezTo>
                <a:cubicBezTo>
                  <a:pt x="2292713" y="1351589"/>
                  <a:pt x="2282797" y="1342769"/>
                  <a:pt x="2268913" y="1351589"/>
                </a:cubicBezTo>
                <a:cubicBezTo>
                  <a:pt x="2239164" y="1364818"/>
                  <a:pt x="2233213" y="1362614"/>
                  <a:pt x="2217347" y="1331745"/>
                </a:cubicBezTo>
                <a:cubicBezTo>
                  <a:pt x="2209413" y="1318515"/>
                  <a:pt x="2201481" y="1305285"/>
                  <a:pt x="2191564" y="1292055"/>
                </a:cubicBezTo>
                <a:cubicBezTo>
                  <a:pt x="2169747" y="1258980"/>
                  <a:pt x="2159831" y="1258981"/>
                  <a:pt x="2136031" y="1289850"/>
                </a:cubicBezTo>
                <a:cubicBezTo>
                  <a:pt x="2130081" y="1296464"/>
                  <a:pt x="2126114" y="1305285"/>
                  <a:pt x="2118181" y="1314104"/>
                </a:cubicBezTo>
                <a:cubicBezTo>
                  <a:pt x="2114214" y="1296465"/>
                  <a:pt x="2110248" y="1283235"/>
                  <a:pt x="2106281" y="1265596"/>
                </a:cubicBezTo>
                <a:cubicBezTo>
                  <a:pt x="2102315" y="1270005"/>
                  <a:pt x="2102315" y="1272210"/>
                  <a:pt x="2100331" y="1274415"/>
                </a:cubicBezTo>
                <a:cubicBezTo>
                  <a:pt x="2082481" y="1314105"/>
                  <a:pt x="2062648" y="1314105"/>
                  <a:pt x="2040832" y="1278825"/>
                </a:cubicBezTo>
                <a:cubicBezTo>
                  <a:pt x="2036865" y="1272210"/>
                  <a:pt x="2032898" y="1265596"/>
                  <a:pt x="2028932" y="1256775"/>
                </a:cubicBezTo>
                <a:cubicBezTo>
                  <a:pt x="2026949" y="1252366"/>
                  <a:pt x="2024965" y="1247956"/>
                  <a:pt x="2028932" y="1241341"/>
                </a:cubicBezTo>
                <a:cubicBezTo>
                  <a:pt x="2044799" y="1225906"/>
                  <a:pt x="2032899" y="1214881"/>
                  <a:pt x="2022982" y="1203856"/>
                </a:cubicBezTo>
                <a:cubicBezTo>
                  <a:pt x="1993232" y="1177397"/>
                  <a:pt x="1957533" y="1166372"/>
                  <a:pt x="1921833" y="1155347"/>
                </a:cubicBezTo>
                <a:cubicBezTo>
                  <a:pt x="1864317" y="1139912"/>
                  <a:pt x="1804817" y="1128888"/>
                  <a:pt x="1755235" y="1086993"/>
                </a:cubicBezTo>
                <a:cubicBezTo>
                  <a:pt x="1739368" y="1073764"/>
                  <a:pt x="1721518" y="1069354"/>
                  <a:pt x="1701685" y="1071559"/>
                </a:cubicBezTo>
                <a:cubicBezTo>
                  <a:pt x="1685818" y="1073763"/>
                  <a:pt x="1671935" y="1067148"/>
                  <a:pt x="1662019" y="1056124"/>
                </a:cubicBezTo>
                <a:cubicBezTo>
                  <a:pt x="1642185" y="1038484"/>
                  <a:pt x="1620369" y="1027460"/>
                  <a:pt x="1594586" y="1020844"/>
                </a:cubicBezTo>
                <a:cubicBezTo>
                  <a:pt x="1570786" y="1014230"/>
                  <a:pt x="1545003" y="1014230"/>
                  <a:pt x="1523186" y="996590"/>
                </a:cubicBezTo>
                <a:cubicBezTo>
                  <a:pt x="1503353" y="983360"/>
                  <a:pt x="1483520" y="976745"/>
                  <a:pt x="1461704" y="998795"/>
                </a:cubicBezTo>
                <a:cubicBezTo>
                  <a:pt x="1459720" y="961311"/>
                  <a:pt x="1437904" y="959106"/>
                  <a:pt x="1414104" y="956901"/>
                </a:cubicBezTo>
                <a:cubicBezTo>
                  <a:pt x="1396254" y="956901"/>
                  <a:pt x="1378404" y="954696"/>
                  <a:pt x="1364521" y="939261"/>
                </a:cubicBezTo>
                <a:cubicBezTo>
                  <a:pt x="1344688" y="915006"/>
                  <a:pt x="1320888" y="903982"/>
                  <a:pt x="1295105" y="892957"/>
                </a:cubicBezTo>
                <a:cubicBezTo>
                  <a:pt x="1249489" y="875317"/>
                  <a:pt x="1201889" y="862087"/>
                  <a:pt x="1160240" y="833423"/>
                </a:cubicBezTo>
                <a:cubicBezTo>
                  <a:pt x="1126523" y="811373"/>
                  <a:pt x="1090823" y="795938"/>
                  <a:pt x="1051158" y="791529"/>
                </a:cubicBezTo>
                <a:cubicBezTo>
                  <a:pt x="1039257" y="791529"/>
                  <a:pt x="1031324" y="784914"/>
                  <a:pt x="1027357" y="771684"/>
                </a:cubicBezTo>
                <a:cubicBezTo>
                  <a:pt x="1011491" y="729789"/>
                  <a:pt x="1009507" y="729790"/>
                  <a:pt x="967858" y="731995"/>
                </a:cubicBezTo>
                <a:cubicBezTo>
                  <a:pt x="963891" y="731995"/>
                  <a:pt x="959925" y="731995"/>
                  <a:pt x="953975" y="731995"/>
                </a:cubicBezTo>
                <a:cubicBezTo>
                  <a:pt x="959925" y="718765"/>
                  <a:pt x="965875" y="705535"/>
                  <a:pt x="971825" y="694510"/>
                </a:cubicBezTo>
                <a:cubicBezTo>
                  <a:pt x="979758" y="672460"/>
                  <a:pt x="995624" y="663641"/>
                  <a:pt x="1015458" y="665846"/>
                </a:cubicBezTo>
                <a:cubicBezTo>
                  <a:pt x="1027357" y="665846"/>
                  <a:pt x="1037274" y="670256"/>
                  <a:pt x="1049174" y="668050"/>
                </a:cubicBezTo>
                <a:cubicBezTo>
                  <a:pt x="1069007" y="663641"/>
                  <a:pt x="1074957" y="668051"/>
                  <a:pt x="1078924" y="690100"/>
                </a:cubicBezTo>
                <a:cubicBezTo>
                  <a:pt x="1078924" y="698920"/>
                  <a:pt x="1078924" y="707740"/>
                  <a:pt x="1078924" y="716560"/>
                </a:cubicBezTo>
                <a:cubicBezTo>
                  <a:pt x="1076940" y="729790"/>
                  <a:pt x="1082890" y="731995"/>
                  <a:pt x="1092807" y="731994"/>
                </a:cubicBezTo>
                <a:cubicBezTo>
                  <a:pt x="1114623" y="734200"/>
                  <a:pt x="1130490" y="723175"/>
                  <a:pt x="1144373" y="707740"/>
                </a:cubicBezTo>
                <a:cubicBezTo>
                  <a:pt x="1148340" y="705535"/>
                  <a:pt x="1150323" y="698920"/>
                  <a:pt x="1156273" y="701125"/>
                </a:cubicBezTo>
                <a:cubicBezTo>
                  <a:pt x="1160240" y="703330"/>
                  <a:pt x="1160240" y="709944"/>
                  <a:pt x="1162223" y="714355"/>
                </a:cubicBezTo>
                <a:cubicBezTo>
                  <a:pt x="1162223" y="718765"/>
                  <a:pt x="1162223" y="720970"/>
                  <a:pt x="1162223" y="725380"/>
                </a:cubicBezTo>
                <a:cubicBezTo>
                  <a:pt x="1162223" y="740815"/>
                  <a:pt x="1168173" y="745224"/>
                  <a:pt x="1180073" y="740814"/>
                </a:cubicBezTo>
                <a:cubicBezTo>
                  <a:pt x="1191973" y="734200"/>
                  <a:pt x="1197923" y="740814"/>
                  <a:pt x="1203873" y="751839"/>
                </a:cubicBezTo>
                <a:cubicBezTo>
                  <a:pt x="1209822" y="760659"/>
                  <a:pt x="1207839" y="769478"/>
                  <a:pt x="1201889" y="776094"/>
                </a:cubicBezTo>
                <a:cubicBezTo>
                  <a:pt x="1195939" y="784914"/>
                  <a:pt x="1186023" y="780504"/>
                  <a:pt x="1178090" y="773888"/>
                </a:cubicBezTo>
                <a:cubicBezTo>
                  <a:pt x="1172139" y="771684"/>
                  <a:pt x="1168173" y="767274"/>
                  <a:pt x="1162223" y="776094"/>
                </a:cubicBezTo>
                <a:cubicBezTo>
                  <a:pt x="1156273" y="784913"/>
                  <a:pt x="1160240" y="789324"/>
                  <a:pt x="1164206" y="795939"/>
                </a:cubicBezTo>
                <a:cubicBezTo>
                  <a:pt x="1174123" y="806963"/>
                  <a:pt x="1209823" y="798144"/>
                  <a:pt x="1213789" y="780504"/>
                </a:cubicBezTo>
                <a:cubicBezTo>
                  <a:pt x="1221723" y="751838"/>
                  <a:pt x="1239572" y="756249"/>
                  <a:pt x="1257422" y="760659"/>
                </a:cubicBezTo>
                <a:cubicBezTo>
                  <a:pt x="1295105" y="767274"/>
                  <a:pt x="1330805" y="787118"/>
                  <a:pt x="1366505" y="798144"/>
                </a:cubicBezTo>
                <a:cubicBezTo>
                  <a:pt x="1376421" y="802554"/>
                  <a:pt x="1376421" y="811373"/>
                  <a:pt x="1372454" y="820193"/>
                </a:cubicBezTo>
                <a:cubicBezTo>
                  <a:pt x="1368488" y="831217"/>
                  <a:pt x="1364521" y="842243"/>
                  <a:pt x="1362538" y="855472"/>
                </a:cubicBezTo>
                <a:cubicBezTo>
                  <a:pt x="1362538" y="868702"/>
                  <a:pt x="1370471" y="873111"/>
                  <a:pt x="1378404" y="877522"/>
                </a:cubicBezTo>
                <a:cubicBezTo>
                  <a:pt x="1384354" y="881932"/>
                  <a:pt x="1386338" y="870907"/>
                  <a:pt x="1390304" y="868702"/>
                </a:cubicBezTo>
                <a:cubicBezTo>
                  <a:pt x="1400221" y="853267"/>
                  <a:pt x="1412121" y="837832"/>
                  <a:pt x="1422037" y="822398"/>
                </a:cubicBezTo>
                <a:cubicBezTo>
                  <a:pt x="1424021" y="826808"/>
                  <a:pt x="1424021" y="829013"/>
                  <a:pt x="1424021" y="831218"/>
                </a:cubicBezTo>
                <a:cubicBezTo>
                  <a:pt x="1426004" y="857677"/>
                  <a:pt x="1426004" y="857677"/>
                  <a:pt x="1447820" y="844446"/>
                </a:cubicBezTo>
                <a:cubicBezTo>
                  <a:pt x="1455754" y="837833"/>
                  <a:pt x="1457737" y="842242"/>
                  <a:pt x="1459720" y="848858"/>
                </a:cubicBezTo>
                <a:cubicBezTo>
                  <a:pt x="1465670" y="866497"/>
                  <a:pt x="1477570" y="873112"/>
                  <a:pt x="1491453" y="868702"/>
                </a:cubicBezTo>
                <a:cubicBezTo>
                  <a:pt x="1513270" y="857677"/>
                  <a:pt x="1535086" y="859882"/>
                  <a:pt x="1556903" y="859882"/>
                </a:cubicBezTo>
                <a:cubicBezTo>
                  <a:pt x="1568803" y="859882"/>
                  <a:pt x="1574753" y="857677"/>
                  <a:pt x="1566819" y="844448"/>
                </a:cubicBezTo>
                <a:cubicBezTo>
                  <a:pt x="1560869" y="831218"/>
                  <a:pt x="1562852" y="822398"/>
                  <a:pt x="1576736" y="813578"/>
                </a:cubicBezTo>
                <a:cubicBezTo>
                  <a:pt x="1558886" y="806963"/>
                  <a:pt x="1541037" y="802553"/>
                  <a:pt x="1525170" y="793734"/>
                </a:cubicBezTo>
                <a:cubicBezTo>
                  <a:pt x="1509303" y="787119"/>
                  <a:pt x="1493437" y="778299"/>
                  <a:pt x="1481537" y="762864"/>
                </a:cubicBezTo>
                <a:cubicBezTo>
                  <a:pt x="1507320" y="756249"/>
                  <a:pt x="1507320" y="756249"/>
                  <a:pt x="1545003" y="776094"/>
                </a:cubicBezTo>
                <a:cubicBezTo>
                  <a:pt x="1568803" y="789323"/>
                  <a:pt x="1580703" y="787119"/>
                  <a:pt x="1594586" y="767274"/>
                </a:cubicBezTo>
                <a:cubicBezTo>
                  <a:pt x="1598057" y="761761"/>
                  <a:pt x="1600660" y="757627"/>
                  <a:pt x="1602798" y="754905"/>
                </a:cubicBezTo>
                <a:lnTo>
                  <a:pt x="1604613" y="753603"/>
                </a:lnTo>
                <a:lnTo>
                  <a:pt x="1615241" y="731214"/>
                </a:lnTo>
                <a:cubicBezTo>
                  <a:pt x="1633091" y="717311"/>
                  <a:pt x="1650941" y="727241"/>
                  <a:pt x="1664824" y="735186"/>
                </a:cubicBezTo>
                <a:cubicBezTo>
                  <a:pt x="1684657" y="747104"/>
                  <a:pt x="1706474" y="755048"/>
                  <a:pt x="1730273" y="755048"/>
                </a:cubicBezTo>
                <a:lnTo>
                  <a:pt x="1758253" y="755048"/>
                </a:lnTo>
                <a:lnTo>
                  <a:pt x="1771101" y="749634"/>
                </a:lnTo>
                <a:cubicBezTo>
                  <a:pt x="1783001" y="748531"/>
                  <a:pt x="1793909" y="750185"/>
                  <a:pt x="1804570" y="753217"/>
                </a:cubicBezTo>
                <a:lnTo>
                  <a:pt x="1814430" y="756871"/>
                </a:lnTo>
                <a:lnTo>
                  <a:pt x="1824450" y="757345"/>
                </a:lnTo>
                <a:cubicBezTo>
                  <a:pt x="1856369" y="760696"/>
                  <a:pt x="1887172" y="768269"/>
                  <a:pt x="1915620" y="783538"/>
                </a:cubicBezTo>
                <a:lnTo>
                  <a:pt x="1939073" y="800291"/>
                </a:lnTo>
                <a:lnTo>
                  <a:pt x="1950096" y="802554"/>
                </a:lnTo>
                <a:cubicBezTo>
                  <a:pt x="1960508" y="805861"/>
                  <a:pt x="1970424" y="810271"/>
                  <a:pt x="1979349" y="815783"/>
                </a:cubicBezTo>
                <a:lnTo>
                  <a:pt x="1984212" y="818167"/>
                </a:lnTo>
                <a:lnTo>
                  <a:pt x="1998021" y="800731"/>
                </a:lnTo>
                <a:cubicBezTo>
                  <a:pt x="2000004" y="796759"/>
                  <a:pt x="1996038" y="790800"/>
                  <a:pt x="2001987" y="788814"/>
                </a:cubicBezTo>
                <a:cubicBezTo>
                  <a:pt x="2007938" y="788814"/>
                  <a:pt x="2011904" y="792786"/>
                  <a:pt x="2013887" y="796758"/>
                </a:cubicBezTo>
                <a:cubicBezTo>
                  <a:pt x="2015871" y="800731"/>
                  <a:pt x="2017854" y="804703"/>
                  <a:pt x="2019838" y="806689"/>
                </a:cubicBezTo>
                <a:cubicBezTo>
                  <a:pt x="2025787" y="816620"/>
                  <a:pt x="2033721" y="824565"/>
                  <a:pt x="2043637" y="814634"/>
                </a:cubicBezTo>
                <a:cubicBezTo>
                  <a:pt x="2055537" y="804703"/>
                  <a:pt x="2039671" y="802716"/>
                  <a:pt x="2035704" y="796758"/>
                </a:cubicBezTo>
                <a:cubicBezTo>
                  <a:pt x="2035704" y="794772"/>
                  <a:pt x="2033721" y="794772"/>
                  <a:pt x="2033721" y="792786"/>
                </a:cubicBezTo>
                <a:cubicBezTo>
                  <a:pt x="2029754" y="788814"/>
                  <a:pt x="2027770" y="782855"/>
                  <a:pt x="2031737" y="778882"/>
                </a:cubicBezTo>
                <a:cubicBezTo>
                  <a:pt x="2035704" y="772924"/>
                  <a:pt x="2039671" y="772924"/>
                  <a:pt x="2045621" y="776897"/>
                </a:cubicBezTo>
                <a:cubicBezTo>
                  <a:pt x="2069420" y="788814"/>
                  <a:pt x="2091237" y="780869"/>
                  <a:pt x="2107103" y="759021"/>
                </a:cubicBezTo>
                <a:cubicBezTo>
                  <a:pt x="2111070" y="755048"/>
                  <a:pt x="2119003" y="751076"/>
                  <a:pt x="2119003" y="745117"/>
                </a:cubicBezTo>
                <a:cubicBezTo>
                  <a:pt x="2119003" y="723269"/>
                  <a:pt x="2097187" y="701421"/>
                  <a:pt x="2077353" y="705394"/>
                </a:cubicBezTo>
                <a:cubicBezTo>
                  <a:pt x="2037687" y="713338"/>
                  <a:pt x="2000004" y="707380"/>
                  <a:pt x="1962322" y="689504"/>
                </a:cubicBezTo>
                <a:cubicBezTo>
                  <a:pt x="1948438" y="685531"/>
                  <a:pt x="1934555" y="681559"/>
                  <a:pt x="1922655" y="691490"/>
                </a:cubicBezTo>
                <a:cubicBezTo>
                  <a:pt x="1912738" y="697449"/>
                  <a:pt x="1908772" y="695463"/>
                  <a:pt x="1906788" y="683545"/>
                </a:cubicBezTo>
                <a:cubicBezTo>
                  <a:pt x="1904805" y="667656"/>
                  <a:pt x="1894889" y="657725"/>
                  <a:pt x="1879022" y="653752"/>
                </a:cubicBezTo>
                <a:cubicBezTo>
                  <a:pt x="1863155" y="647794"/>
                  <a:pt x="1845306" y="641835"/>
                  <a:pt x="1827456" y="635876"/>
                </a:cubicBezTo>
                <a:cubicBezTo>
                  <a:pt x="1811590" y="631904"/>
                  <a:pt x="1805639" y="619987"/>
                  <a:pt x="1807622" y="604097"/>
                </a:cubicBezTo>
                <a:cubicBezTo>
                  <a:pt x="1807623" y="602111"/>
                  <a:pt x="1807623" y="598139"/>
                  <a:pt x="1809606" y="594167"/>
                </a:cubicBezTo>
                <a:cubicBezTo>
                  <a:pt x="1809606" y="584236"/>
                  <a:pt x="1803656" y="576291"/>
                  <a:pt x="1793739" y="576291"/>
                </a:cubicBezTo>
                <a:cubicBezTo>
                  <a:pt x="1785806" y="574305"/>
                  <a:pt x="1785806" y="584236"/>
                  <a:pt x="1785806" y="592179"/>
                </a:cubicBezTo>
                <a:cubicBezTo>
                  <a:pt x="1783823" y="600125"/>
                  <a:pt x="1783823" y="608070"/>
                  <a:pt x="1771923" y="610056"/>
                </a:cubicBezTo>
                <a:cubicBezTo>
                  <a:pt x="1754073" y="610056"/>
                  <a:pt x="1738207" y="590194"/>
                  <a:pt x="1742173" y="572318"/>
                </a:cubicBezTo>
                <a:cubicBezTo>
                  <a:pt x="1742173" y="566360"/>
                  <a:pt x="1746140" y="562386"/>
                  <a:pt x="1742173" y="556429"/>
                </a:cubicBezTo>
                <a:cubicBezTo>
                  <a:pt x="1736223" y="556429"/>
                  <a:pt x="1736223" y="562387"/>
                  <a:pt x="1732257" y="564374"/>
                </a:cubicBezTo>
                <a:cubicBezTo>
                  <a:pt x="1722340" y="576290"/>
                  <a:pt x="1714407" y="576291"/>
                  <a:pt x="1706474" y="562386"/>
                </a:cubicBezTo>
                <a:cubicBezTo>
                  <a:pt x="1696557" y="540539"/>
                  <a:pt x="1680691" y="524650"/>
                  <a:pt x="1664824" y="510746"/>
                </a:cubicBezTo>
                <a:cubicBezTo>
                  <a:pt x="1646974" y="492871"/>
                  <a:pt x="1631107" y="473009"/>
                  <a:pt x="1629124" y="445202"/>
                </a:cubicBezTo>
                <a:cubicBezTo>
                  <a:pt x="1627141" y="435271"/>
                  <a:pt x="1623174" y="423354"/>
                  <a:pt x="1613258" y="419381"/>
                </a:cubicBezTo>
                <a:cubicBezTo>
                  <a:pt x="1573591" y="399520"/>
                  <a:pt x="1561692" y="351851"/>
                  <a:pt x="1524008" y="328017"/>
                </a:cubicBezTo>
                <a:cubicBezTo>
                  <a:pt x="1514092" y="320072"/>
                  <a:pt x="1516075" y="310141"/>
                  <a:pt x="1520042" y="300210"/>
                </a:cubicBezTo>
                <a:cubicBezTo>
                  <a:pt x="1525992" y="290279"/>
                  <a:pt x="1535908" y="296238"/>
                  <a:pt x="1541858" y="302195"/>
                </a:cubicBezTo>
                <a:cubicBezTo>
                  <a:pt x="1553758" y="312127"/>
                  <a:pt x="1565658" y="310141"/>
                  <a:pt x="1577558" y="302196"/>
                </a:cubicBezTo>
                <a:cubicBezTo>
                  <a:pt x="1591441" y="292264"/>
                  <a:pt x="1607308" y="288293"/>
                  <a:pt x="1625158" y="288293"/>
                </a:cubicBezTo>
                <a:cubicBezTo>
                  <a:pt x="1654907" y="290279"/>
                  <a:pt x="1670774" y="312126"/>
                  <a:pt x="1662841" y="339934"/>
                </a:cubicBezTo>
                <a:cubicBezTo>
                  <a:pt x="1660857" y="345892"/>
                  <a:pt x="1658874" y="353837"/>
                  <a:pt x="1658874" y="359796"/>
                </a:cubicBezTo>
                <a:cubicBezTo>
                  <a:pt x="1658874" y="361782"/>
                  <a:pt x="1656890" y="363768"/>
                  <a:pt x="1656890" y="363768"/>
                </a:cubicBezTo>
                <a:cubicBezTo>
                  <a:pt x="1658874" y="363768"/>
                  <a:pt x="1658874" y="363768"/>
                  <a:pt x="1660857" y="361782"/>
                </a:cubicBezTo>
                <a:cubicBezTo>
                  <a:pt x="1668790" y="361782"/>
                  <a:pt x="1674740" y="361782"/>
                  <a:pt x="1682674" y="363768"/>
                </a:cubicBezTo>
                <a:cubicBezTo>
                  <a:pt x="1720357" y="373699"/>
                  <a:pt x="1732257" y="367741"/>
                  <a:pt x="1744156" y="330003"/>
                </a:cubicBezTo>
                <a:cubicBezTo>
                  <a:pt x="1748123" y="312127"/>
                  <a:pt x="1760023" y="308155"/>
                  <a:pt x="1777873" y="312127"/>
                </a:cubicBezTo>
                <a:cubicBezTo>
                  <a:pt x="1791756" y="314113"/>
                  <a:pt x="1799689" y="322058"/>
                  <a:pt x="1807622" y="335962"/>
                </a:cubicBezTo>
                <a:cubicBezTo>
                  <a:pt x="1829439" y="375685"/>
                  <a:pt x="1863155" y="401506"/>
                  <a:pt x="1908772" y="411437"/>
                </a:cubicBezTo>
                <a:cubicBezTo>
                  <a:pt x="1946455" y="423354"/>
                  <a:pt x="1946455" y="423354"/>
                  <a:pt x="1938521" y="383630"/>
                </a:cubicBezTo>
                <a:cubicBezTo>
                  <a:pt x="1934555" y="361782"/>
                  <a:pt x="1938521" y="351851"/>
                  <a:pt x="1956371" y="343906"/>
                </a:cubicBezTo>
                <a:cubicBezTo>
                  <a:pt x="1962321" y="373699"/>
                  <a:pt x="1968271" y="379658"/>
                  <a:pt x="1998021" y="381644"/>
                </a:cubicBezTo>
                <a:cubicBezTo>
                  <a:pt x="2017854" y="381644"/>
                  <a:pt x="2039671" y="375685"/>
                  <a:pt x="2053553" y="395547"/>
                </a:cubicBezTo>
                <a:cubicBezTo>
                  <a:pt x="2053553" y="397533"/>
                  <a:pt x="2055537" y="397534"/>
                  <a:pt x="2057520" y="397533"/>
                </a:cubicBezTo>
                <a:cubicBezTo>
                  <a:pt x="2081320" y="389589"/>
                  <a:pt x="2093220" y="371713"/>
                  <a:pt x="2095204" y="345892"/>
                </a:cubicBezTo>
                <a:cubicBezTo>
                  <a:pt x="2095203" y="331989"/>
                  <a:pt x="2095203" y="318086"/>
                  <a:pt x="2111070" y="312127"/>
                </a:cubicBezTo>
                <a:cubicBezTo>
                  <a:pt x="2113053" y="310141"/>
                  <a:pt x="2119003" y="306169"/>
                  <a:pt x="2119003" y="312127"/>
                </a:cubicBezTo>
                <a:cubicBezTo>
                  <a:pt x="2120986" y="328017"/>
                  <a:pt x="2134869" y="330003"/>
                  <a:pt x="2146770" y="335961"/>
                </a:cubicBezTo>
                <a:cubicBezTo>
                  <a:pt x="2160653" y="341920"/>
                  <a:pt x="2168586" y="351851"/>
                  <a:pt x="2166603" y="367741"/>
                </a:cubicBezTo>
                <a:cubicBezTo>
                  <a:pt x="2164620" y="385616"/>
                  <a:pt x="2172553" y="399520"/>
                  <a:pt x="2188419" y="407464"/>
                </a:cubicBezTo>
                <a:cubicBezTo>
                  <a:pt x="2202303" y="417395"/>
                  <a:pt x="2216186" y="411437"/>
                  <a:pt x="2230069" y="401506"/>
                </a:cubicBezTo>
                <a:cubicBezTo>
                  <a:pt x="2241969" y="389589"/>
                  <a:pt x="2245935" y="397533"/>
                  <a:pt x="2245935" y="409450"/>
                </a:cubicBezTo>
                <a:cubicBezTo>
                  <a:pt x="2245935" y="427326"/>
                  <a:pt x="2255852" y="433285"/>
                  <a:pt x="2271718" y="429313"/>
                </a:cubicBezTo>
                <a:cubicBezTo>
                  <a:pt x="2275685" y="429313"/>
                  <a:pt x="2279652" y="429313"/>
                  <a:pt x="2283618" y="427326"/>
                </a:cubicBezTo>
                <a:cubicBezTo>
                  <a:pt x="2301468" y="423354"/>
                  <a:pt x="2315351" y="425340"/>
                  <a:pt x="2323285" y="445202"/>
                </a:cubicBezTo>
                <a:cubicBezTo>
                  <a:pt x="2333201" y="463078"/>
                  <a:pt x="2351051" y="473009"/>
                  <a:pt x="2368901" y="474995"/>
                </a:cubicBezTo>
                <a:cubicBezTo>
                  <a:pt x="2382784" y="478967"/>
                  <a:pt x="2398651" y="478968"/>
                  <a:pt x="2394684" y="457119"/>
                </a:cubicBezTo>
                <a:cubicBezTo>
                  <a:pt x="2394684" y="451161"/>
                  <a:pt x="2396667" y="443216"/>
                  <a:pt x="2398651" y="437258"/>
                </a:cubicBezTo>
                <a:cubicBezTo>
                  <a:pt x="2398650" y="423354"/>
                  <a:pt x="2404601" y="409451"/>
                  <a:pt x="2396668" y="397533"/>
                </a:cubicBezTo>
                <a:cubicBezTo>
                  <a:pt x="2374851" y="373699"/>
                  <a:pt x="2376834" y="345893"/>
                  <a:pt x="2376834" y="316100"/>
                </a:cubicBezTo>
                <a:cubicBezTo>
                  <a:pt x="2390717" y="324044"/>
                  <a:pt x="2404600" y="331989"/>
                  <a:pt x="2420467" y="331989"/>
                </a:cubicBezTo>
                <a:cubicBezTo>
                  <a:pt x="2440300" y="330003"/>
                  <a:pt x="2458150" y="335962"/>
                  <a:pt x="2474017" y="347879"/>
                </a:cubicBezTo>
                <a:cubicBezTo>
                  <a:pt x="2487900" y="357810"/>
                  <a:pt x="2503767" y="365754"/>
                  <a:pt x="2519633" y="373699"/>
                </a:cubicBezTo>
                <a:cubicBezTo>
                  <a:pt x="2565249" y="399520"/>
                  <a:pt x="2614832" y="421368"/>
                  <a:pt x="2656481" y="457119"/>
                </a:cubicBezTo>
                <a:cubicBezTo>
                  <a:pt x="2666398" y="465064"/>
                  <a:pt x="2672348" y="461091"/>
                  <a:pt x="2676315" y="451161"/>
                </a:cubicBezTo>
                <a:cubicBezTo>
                  <a:pt x="2678298" y="447188"/>
                  <a:pt x="2680282" y="439244"/>
                  <a:pt x="2688215" y="441230"/>
                </a:cubicBezTo>
                <a:cubicBezTo>
                  <a:pt x="2694165" y="443216"/>
                  <a:pt x="2694164" y="451161"/>
                  <a:pt x="2694165" y="455133"/>
                </a:cubicBezTo>
                <a:cubicBezTo>
                  <a:pt x="2696148" y="465064"/>
                  <a:pt x="2698131" y="473009"/>
                  <a:pt x="2706065" y="474995"/>
                </a:cubicBezTo>
                <a:cubicBezTo>
                  <a:pt x="2715981" y="476981"/>
                  <a:pt x="2723914" y="484926"/>
                  <a:pt x="2733831" y="486912"/>
                </a:cubicBezTo>
                <a:cubicBezTo>
                  <a:pt x="2747714" y="490885"/>
                  <a:pt x="2749698" y="498830"/>
                  <a:pt x="2743747" y="510747"/>
                </a:cubicBezTo>
                <a:cubicBezTo>
                  <a:pt x="2729864" y="528623"/>
                  <a:pt x="2745731" y="532595"/>
                  <a:pt x="2757631" y="540539"/>
                </a:cubicBezTo>
                <a:cubicBezTo>
                  <a:pt x="2773497" y="550470"/>
                  <a:pt x="2773497" y="534581"/>
                  <a:pt x="2777464" y="526636"/>
                </a:cubicBezTo>
                <a:cubicBezTo>
                  <a:pt x="2779447" y="522664"/>
                  <a:pt x="2779447" y="518691"/>
                  <a:pt x="2785397" y="518692"/>
                </a:cubicBezTo>
                <a:cubicBezTo>
                  <a:pt x="2789364" y="528622"/>
                  <a:pt x="2795314" y="538553"/>
                  <a:pt x="2797297" y="550470"/>
                </a:cubicBezTo>
                <a:cubicBezTo>
                  <a:pt x="2801264" y="558415"/>
                  <a:pt x="2807214" y="564374"/>
                  <a:pt x="2815147" y="564374"/>
                </a:cubicBezTo>
                <a:cubicBezTo>
                  <a:pt x="2825064" y="564374"/>
                  <a:pt x="2825064" y="554443"/>
                  <a:pt x="2827047" y="548484"/>
                </a:cubicBezTo>
                <a:cubicBezTo>
                  <a:pt x="2842913" y="508760"/>
                  <a:pt x="2866713" y="498829"/>
                  <a:pt x="2906380" y="514719"/>
                </a:cubicBezTo>
                <a:cubicBezTo>
                  <a:pt x="2914313" y="518691"/>
                  <a:pt x="2922246" y="520677"/>
                  <a:pt x="2928196" y="526636"/>
                </a:cubicBezTo>
                <a:cubicBezTo>
                  <a:pt x="2961912" y="544512"/>
                  <a:pt x="2991662" y="550470"/>
                  <a:pt x="3019428" y="516705"/>
                </a:cubicBezTo>
                <a:cubicBezTo>
                  <a:pt x="3019428" y="516705"/>
                  <a:pt x="3021412" y="516705"/>
                  <a:pt x="3021412" y="514719"/>
                </a:cubicBezTo>
                <a:cubicBezTo>
                  <a:pt x="3031328" y="510747"/>
                  <a:pt x="3039262" y="508761"/>
                  <a:pt x="3049178" y="514719"/>
                </a:cubicBezTo>
                <a:cubicBezTo>
                  <a:pt x="3053145" y="516705"/>
                  <a:pt x="3057111" y="520678"/>
                  <a:pt x="3055128" y="526636"/>
                </a:cubicBezTo>
                <a:cubicBezTo>
                  <a:pt x="3053145" y="536567"/>
                  <a:pt x="3043228" y="538553"/>
                  <a:pt x="3035295" y="540539"/>
                </a:cubicBezTo>
                <a:cubicBezTo>
                  <a:pt x="3029344" y="540539"/>
                  <a:pt x="3021412" y="542526"/>
                  <a:pt x="3021412" y="548484"/>
                </a:cubicBezTo>
                <a:cubicBezTo>
                  <a:pt x="3019427" y="556429"/>
                  <a:pt x="3029345" y="554443"/>
                  <a:pt x="3033311" y="558415"/>
                </a:cubicBezTo>
                <a:cubicBezTo>
                  <a:pt x="3043228" y="562388"/>
                  <a:pt x="3053145" y="564374"/>
                  <a:pt x="3063061" y="568346"/>
                </a:cubicBezTo>
                <a:cubicBezTo>
                  <a:pt x="3076945" y="572319"/>
                  <a:pt x="3088843" y="578277"/>
                  <a:pt x="3096778" y="590194"/>
                </a:cubicBezTo>
                <a:cubicBezTo>
                  <a:pt x="3102728" y="598139"/>
                  <a:pt x="3108677" y="598139"/>
                  <a:pt x="3118594" y="594167"/>
                </a:cubicBezTo>
                <a:cubicBezTo>
                  <a:pt x="3146361" y="584236"/>
                  <a:pt x="3164209" y="590194"/>
                  <a:pt x="3182061" y="614029"/>
                </a:cubicBezTo>
                <a:cubicBezTo>
                  <a:pt x="3191977" y="625946"/>
                  <a:pt x="3197927" y="639849"/>
                  <a:pt x="3205860" y="653753"/>
                </a:cubicBezTo>
                <a:cubicBezTo>
                  <a:pt x="3215775" y="669642"/>
                  <a:pt x="3229660" y="679573"/>
                  <a:pt x="3247510" y="685531"/>
                </a:cubicBezTo>
                <a:cubicBezTo>
                  <a:pt x="3267343" y="691490"/>
                  <a:pt x="3277259" y="687518"/>
                  <a:pt x="3287176" y="665670"/>
                </a:cubicBezTo>
                <a:cubicBezTo>
                  <a:pt x="3297093" y="641835"/>
                  <a:pt x="3310976" y="639849"/>
                  <a:pt x="3332792" y="653753"/>
                </a:cubicBezTo>
                <a:cubicBezTo>
                  <a:pt x="3340726" y="657725"/>
                  <a:pt x="3344691" y="661697"/>
                  <a:pt x="3354609" y="659711"/>
                </a:cubicBezTo>
                <a:cubicBezTo>
                  <a:pt x="3378409" y="651766"/>
                  <a:pt x="3378409" y="651766"/>
                  <a:pt x="3378409" y="677587"/>
                </a:cubicBezTo>
                <a:cubicBezTo>
                  <a:pt x="3376425" y="681559"/>
                  <a:pt x="3376425" y="683546"/>
                  <a:pt x="3378409" y="687518"/>
                </a:cubicBezTo>
                <a:cubicBezTo>
                  <a:pt x="3378407" y="703407"/>
                  <a:pt x="3386341" y="709366"/>
                  <a:pt x="3402209" y="703407"/>
                </a:cubicBezTo>
                <a:cubicBezTo>
                  <a:pt x="3414107" y="699435"/>
                  <a:pt x="3426008" y="691490"/>
                  <a:pt x="3437908" y="689504"/>
                </a:cubicBezTo>
                <a:cubicBezTo>
                  <a:pt x="3489474" y="673615"/>
                  <a:pt x="3543024" y="703407"/>
                  <a:pt x="3554924" y="751076"/>
                </a:cubicBezTo>
                <a:cubicBezTo>
                  <a:pt x="3558890" y="768952"/>
                  <a:pt x="3550957" y="784841"/>
                  <a:pt x="3550957" y="802717"/>
                </a:cubicBezTo>
                <a:cubicBezTo>
                  <a:pt x="3548974" y="828538"/>
                  <a:pt x="3558890" y="840455"/>
                  <a:pt x="3582690" y="848400"/>
                </a:cubicBezTo>
                <a:cubicBezTo>
                  <a:pt x="3594590" y="852371"/>
                  <a:pt x="3606490" y="854358"/>
                  <a:pt x="3618390" y="858331"/>
                </a:cubicBezTo>
                <a:cubicBezTo>
                  <a:pt x="3642189" y="866275"/>
                  <a:pt x="3656073" y="862303"/>
                  <a:pt x="3665989" y="838468"/>
                </a:cubicBezTo>
                <a:cubicBezTo>
                  <a:pt x="3673923" y="824565"/>
                  <a:pt x="3679872" y="826551"/>
                  <a:pt x="3689789" y="836482"/>
                </a:cubicBezTo>
                <a:cubicBezTo>
                  <a:pt x="3711606" y="856344"/>
                  <a:pt x="3727472" y="852372"/>
                  <a:pt x="3739372" y="824565"/>
                </a:cubicBezTo>
                <a:cubicBezTo>
                  <a:pt x="3741355" y="816620"/>
                  <a:pt x="3741355" y="808676"/>
                  <a:pt x="3733422" y="804703"/>
                </a:cubicBezTo>
                <a:cubicBezTo>
                  <a:pt x="3723506" y="800731"/>
                  <a:pt x="3721522" y="808675"/>
                  <a:pt x="3719539" y="816620"/>
                </a:cubicBezTo>
                <a:cubicBezTo>
                  <a:pt x="3719539" y="822579"/>
                  <a:pt x="3715572" y="828537"/>
                  <a:pt x="3707639" y="826551"/>
                </a:cubicBezTo>
                <a:cubicBezTo>
                  <a:pt x="3699705" y="826551"/>
                  <a:pt x="3693756" y="820593"/>
                  <a:pt x="3695739" y="812648"/>
                </a:cubicBezTo>
                <a:cubicBezTo>
                  <a:pt x="3697722" y="790800"/>
                  <a:pt x="3695738" y="768952"/>
                  <a:pt x="3697722" y="745117"/>
                </a:cubicBezTo>
                <a:cubicBezTo>
                  <a:pt x="3703673" y="751076"/>
                  <a:pt x="3705655" y="753062"/>
                  <a:pt x="3707639" y="757035"/>
                </a:cubicBezTo>
                <a:cubicBezTo>
                  <a:pt x="3719538" y="768952"/>
                  <a:pt x="3735406" y="768952"/>
                  <a:pt x="3749288" y="772924"/>
                </a:cubicBezTo>
                <a:cubicBezTo>
                  <a:pt x="3757222" y="774910"/>
                  <a:pt x="3759205" y="762993"/>
                  <a:pt x="3765155" y="759021"/>
                </a:cubicBezTo>
                <a:cubicBezTo>
                  <a:pt x="3775071" y="753062"/>
                  <a:pt x="3784988" y="749090"/>
                  <a:pt x="3798871" y="753062"/>
                </a:cubicBezTo>
                <a:cubicBezTo>
                  <a:pt x="3810772" y="755048"/>
                  <a:pt x="3824654" y="755047"/>
                  <a:pt x="3838538" y="759021"/>
                </a:cubicBezTo>
                <a:cubicBezTo>
                  <a:pt x="3832588" y="745118"/>
                  <a:pt x="3814738" y="737173"/>
                  <a:pt x="3826638" y="725256"/>
                </a:cubicBezTo>
                <a:cubicBezTo>
                  <a:pt x="3834571" y="715325"/>
                  <a:pt x="3844488" y="697449"/>
                  <a:pt x="3862338" y="715324"/>
                </a:cubicBezTo>
                <a:cubicBezTo>
                  <a:pt x="3862338" y="715324"/>
                  <a:pt x="3866304" y="713338"/>
                  <a:pt x="3866304" y="711352"/>
                </a:cubicBezTo>
                <a:cubicBezTo>
                  <a:pt x="3868287" y="701421"/>
                  <a:pt x="3872253" y="691490"/>
                  <a:pt x="3858371" y="689504"/>
                </a:cubicBezTo>
                <a:cubicBezTo>
                  <a:pt x="3842504" y="687518"/>
                  <a:pt x="3828621" y="679573"/>
                  <a:pt x="3816720" y="671628"/>
                </a:cubicBezTo>
                <a:cubicBezTo>
                  <a:pt x="3800855" y="663684"/>
                  <a:pt x="3786972" y="665670"/>
                  <a:pt x="3779038" y="679573"/>
                </a:cubicBezTo>
                <a:cubicBezTo>
                  <a:pt x="3769122" y="693476"/>
                  <a:pt x="3763172" y="689504"/>
                  <a:pt x="3755239" y="681559"/>
                </a:cubicBezTo>
                <a:cubicBezTo>
                  <a:pt x="3739372" y="665670"/>
                  <a:pt x="3727472" y="647794"/>
                  <a:pt x="3709622" y="633891"/>
                </a:cubicBezTo>
                <a:cubicBezTo>
                  <a:pt x="3699705" y="625946"/>
                  <a:pt x="3691771" y="623960"/>
                  <a:pt x="3679873" y="629918"/>
                </a:cubicBezTo>
                <a:cubicBezTo>
                  <a:pt x="3669956" y="635877"/>
                  <a:pt x="3662023" y="643822"/>
                  <a:pt x="3650122" y="639849"/>
                </a:cubicBezTo>
                <a:cubicBezTo>
                  <a:pt x="3638223" y="637863"/>
                  <a:pt x="3636239" y="625946"/>
                  <a:pt x="3630289" y="618001"/>
                </a:cubicBezTo>
                <a:cubicBezTo>
                  <a:pt x="3612440" y="641835"/>
                  <a:pt x="3612440" y="641835"/>
                  <a:pt x="3588639" y="623960"/>
                </a:cubicBezTo>
                <a:cubicBezTo>
                  <a:pt x="3578723" y="618001"/>
                  <a:pt x="3568807" y="610056"/>
                  <a:pt x="3554924" y="618001"/>
                </a:cubicBezTo>
                <a:cubicBezTo>
                  <a:pt x="3525174" y="629918"/>
                  <a:pt x="3519223" y="627932"/>
                  <a:pt x="3503358" y="600125"/>
                </a:cubicBezTo>
                <a:cubicBezTo>
                  <a:pt x="3495424" y="588208"/>
                  <a:pt x="3487491" y="576291"/>
                  <a:pt x="3477574" y="564374"/>
                </a:cubicBezTo>
                <a:cubicBezTo>
                  <a:pt x="3455758" y="534581"/>
                  <a:pt x="3445841" y="534581"/>
                  <a:pt x="3422041" y="562388"/>
                </a:cubicBezTo>
                <a:cubicBezTo>
                  <a:pt x="3416092" y="568346"/>
                  <a:pt x="3412125" y="576291"/>
                  <a:pt x="3404191" y="584236"/>
                </a:cubicBezTo>
                <a:cubicBezTo>
                  <a:pt x="3400225" y="568346"/>
                  <a:pt x="3396259" y="556429"/>
                  <a:pt x="3392292" y="540539"/>
                </a:cubicBezTo>
                <a:cubicBezTo>
                  <a:pt x="3388325" y="544512"/>
                  <a:pt x="3388325" y="546498"/>
                  <a:pt x="3386342" y="548484"/>
                </a:cubicBezTo>
                <a:cubicBezTo>
                  <a:pt x="3368492" y="584236"/>
                  <a:pt x="3348659" y="584236"/>
                  <a:pt x="3326842" y="552457"/>
                </a:cubicBezTo>
                <a:cubicBezTo>
                  <a:pt x="3322876" y="546498"/>
                  <a:pt x="3318909" y="540539"/>
                  <a:pt x="3314942" y="532595"/>
                </a:cubicBezTo>
                <a:cubicBezTo>
                  <a:pt x="3312959" y="528622"/>
                  <a:pt x="3310976" y="524650"/>
                  <a:pt x="3314942" y="518692"/>
                </a:cubicBezTo>
                <a:cubicBezTo>
                  <a:pt x="3330809" y="504788"/>
                  <a:pt x="3318909" y="494857"/>
                  <a:pt x="3308993" y="484926"/>
                </a:cubicBezTo>
                <a:cubicBezTo>
                  <a:pt x="3279243" y="461092"/>
                  <a:pt x="3243543" y="451161"/>
                  <a:pt x="3207843" y="441230"/>
                </a:cubicBezTo>
                <a:cubicBezTo>
                  <a:pt x="3150327" y="427326"/>
                  <a:pt x="3090828" y="417396"/>
                  <a:pt x="3041245" y="379658"/>
                </a:cubicBezTo>
                <a:cubicBezTo>
                  <a:pt x="3025378" y="367740"/>
                  <a:pt x="3007528" y="363768"/>
                  <a:pt x="2987695" y="365754"/>
                </a:cubicBezTo>
                <a:cubicBezTo>
                  <a:pt x="2971829" y="367741"/>
                  <a:pt x="2957946" y="361782"/>
                  <a:pt x="2948029" y="351851"/>
                </a:cubicBezTo>
                <a:cubicBezTo>
                  <a:pt x="2928196" y="335962"/>
                  <a:pt x="2906380" y="326030"/>
                  <a:pt x="2880596" y="320072"/>
                </a:cubicBezTo>
                <a:cubicBezTo>
                  <a:pt x="2856797" y="314113"/>
                  <a:pt x="2831013" y="314113"/>
                  <a:pt x="2809197" y="298224"/>
                </a:cubicBezTo>
                <a:cubicBezTo>
                  <a:pt x="2789364" y="286307"/>
                  <a:pt x="2769530" y="280348"/>
                  <a:pt x="2747714" y="300210"/>
                </a:cubicBezTo>
                <a:cubicBezTo>
                  <a:pt x="2745731" y="266445"/>
                  <a:pt x="2723914" y="264459"/>
                  <a:pt x="2700115" y="262472"/>
                </a:cubicBezTo>
                <a:cubicBezTo>
                  <a:pt x="2682265" y="262472"/>
                  <a:pt x="2664415" y="260486"/>
                  <a:pt x="2650532" y="246583"/>
                </a:cubicBezTo>
                <a:cubicBezTo>
                  <a:pt x="2630699" y="224735"/>
                  <a:pt x="2606898" y="214804"/>
                  <a:pt x="2581116" y="204873"/>
                </a:cubicBezTo>
                <a:cubicBezTo>
                  <a:pt x="2535500" y="188983"/>
                  <a:pt x="2487900" y="177066"/>
                  <a:pt x="2446250" y="151246"/>
                </a:cubicBezTo>
                <a:cubicBezTo>
                  <a:pt x="2412534" y="131384"/>
                  <a:pt x="2376834" y="117480"/>
                  <a:pt x="2337168" y="113508"/>
                </a:cubicBezTo>
                <a:cubicBezTo>
                  <a:pt x="2325268" y="113508"/>
                  <a:pt x="2317335" y="107549"/>
                  <a:pt x="2313368" y="95632"/>
                </a:cubicBezTo>
                <a:cubicBezTo>
                  <a:pt x="2297501" y="57894"/>
                  <a:pt x="2295518" y="57894"/>
                  <a:pt x="2253869" y="59881"/>
                </a:cubicBezTo>
                <a:cubicBezTo>
                  <a:pt x="2249902" y="59881"/>
                  <a:pt x="2245935" y="59880"/>
                  <a:pt x="2239986" y="59881"/>
                </a:cubicBezTo>
                <a:cubicBezTo>
                  <a:pt x="2245935" y="47963"/>
                  <a:pt x="2251885" y="36046"/>
                  <a:pt x="2257835" y="26115"/>
                </a:cubicBezTo>
                <a:cubicBezTo>
                  <a:pt x="2265768" y="6253"/>
                  <a:pt x="2281635" y="-1691"/>
                  <a:pt x="2301468" y="295"/>
                </a:cubicBezTo>
                <a:cubicBezTo>
                  <a:pt x="2313368" y="295"/>
                  <a:pt x="2323285" y="4267"/>
                  <a:pt x="2335184" y="2281"/>
                </a:cubicBezTo>
                <a:cubicBezTo>
                  <a:pt x="2355017" y="-1692"/>
                  <a:pt x="2360968" y="2281"/>
                  <a:pt x="2364934" y="22143"/>
                </a:cubicBezTo>
                <a:cubicBezTo>
                  <a:pt x="2364934" y="30088"/>
                  <a:pt x="2364934" y="38032"/>
                  <a:pt x="2364934" y="45977"/>
                </a:cubicBezTo>
                <a:cubicBezTo>
                  <a:pt x="2362951" y="57894"/>
                  <a:pt x="2368901" y="59881"/>
                  <a:pt x="2378818" y="59881"/>
                </a:cubicBezTo>
                <a:cubicBezTo>
                  <a:pt x="2400634" y="61867"/>
                  <a:pt x="2416501" y="51936"/>
                  <a:pt x="2430384" y="38032"/>
                </a:cubicBezTo>
                <a:cubicBezTo>
                  <a:pt x="2434350" y="36046"/>
                  <a:pt x="2436334" y="30088"/>
                  <a:pt x="2442284" y="32074"/>
                </a:cubicBezTo>
                <a:cubicBezTo>
                  <a:pt x="2446250" y="34060"/>
                  <a:pt x="2446250" y="40018"/>
                  <a:pt x="2448234" y="43991"/>
                </a:cubicBezTo>
                <a:cubicBezTo>
                  <a:pt x="2448234" y="47963"/>
                  <a:pt x="2448234" y="49950"/>
                  <a:pt x="2448233" y="53922"/>
                </a:cubicBezTo>
                <a:cubicBezTo>
                  <a:pt x="2448234" y="67825"/>
                  <a:pt x="2454184" y="71798"/>
                  <a:pt x="2466083" y="67825"/>
                </a:cubicBezTo>
                <a:cubicBezTo>
                  <a:pt x="2477983" y="61867"/>
                  <a:pt x="2483933" y="67825"/>
                  <a:pt x="2489883" y="77756"/>
                </a:cubicBezTo>
                <a:cubicBezTo>
                  <a:pt x="2495833" y="85701"/>
                  <a:pt x="2493850" y="93646"/>
                  <a:pt x="2487900" y="99605"/>
                </a:cubicBezTo>
                <a:cubicBezTo>
                  <a:pt x="2481950" y="107549"/>
                  <a:pt x="2472034" y="103577"/>
                  <a:pt x="2464100" y="97618"/>
                </a:cubicBezTo>
                <a:cubicBezTo>
                  <a:pt x="2458150" y="95632"/>
                  <a:pt x="2454184" y="91660"/>
                  <a:pt x="2448234" y="99605"/>
                </a:cubicBezTo>
                <a:cubicBezTo>
                  <a:pt x="2442283" y="107549"/>
                  <a:pt x="2446250" y="111522"/>
                  <a:pt x="2450217" y="117480"/>
                </a:cubicBezTo>
                <a:cubicBezTo>
                  <a:pt x="2460133" y="127411"/>
                  <a:pt x="2495833" y="119466"/>
                  <a:pt x="2499800" y="103577"/>
                </a:cubicBezTo>
                <a:cubicBezTo>
                  <a:pt x="2507733" y="77756"/>
                  <a:pt x="2525583" y="81729"/>
                  <a:pt x="2543433" y="85701"/>
                </a:cubicBezTo>
                <a:cubicBezTo>
                  <a:pt x="2581116" y="91660"/>
                  <a:pt x="2616815" y="109535"/>
                  <a:pt x="2652515" y="119466"/>
                </a:cubicBezTo>
                <a:cubicBezTo>
                  <a:pt x="2662432" y="123439"/>
                  <a:pt x="2662432" y="131384"/>
                  <a:pt x="2658465" y="139328"/>
                </a:cubicBezTo>
                <a:cubicBezTo>
                  <a:pt x="2654498" y="149259"/>
                  <a:pt x="2650532" y="159190"/>
                  <a:pt x="2648548" y="171107"/>
                </a:cubicBezTo>
                <a:cubicBezTo>
                  <a:pt x="2648549" y="183025"/>
                  <a:pt x="2656482" y="186997"/>
                  <a:pt x="2664415" y="190969"/>
                </a:cubicBezTo>
                <a:cubicBezTo>
                  <a:pt x="2670365" y="194942"/>
                  <a:pt x="2672348" y="185011"/>
                  <a:pt x="2676315" y="183025"/>
                </a:cubicBezTo>
                <a:cubicBezTo>
                  <a:pt x="2686231" y="169121"/>
                  <a:pt x="2698131" y="155218"/>
                  <a:pt x="2708048" y="141314"/>
                </a:cubicBezTo>
                <a:cubicBezTo>
                  <a:pt x="2710031" y="145287"/>
                  <a:pt x="2710031" y="147273"/>
                  <a:pt x="2710031" y="149259"/>
                </a:cubicBezTo>
                <a:cubicBezTo>
                  <a:pt x="2712014" y="173094"/>
                  <a:pt x="2712014" y="173094"/>
                  <a:pt x="2733831" y="161176"/>
                </a:cubicBezTo>
                <a:cubicBezTo>
                  <a:pt x="2741765" y="155218"/>
                  <a:pt x="2743748" y="159190"/>
                  <a:pt x="2745731" y="165149"/>
                </a:cubicBezTo>
                <a:cubicBezTo>
                  <a:pt x="2751681" y="181038"/>
                  <a:pt x="2763581" y="186997"/>
                  <a:pt x="2777464" y="183024"/>
                </a:cubicBezTo>
                <a:cubicBezTo>
                  <a:pt x="2799280" y="173094"/>
                  <a:pt x="2821097" y="175080"/>
                  <a:pt x="2842913" y="175080"/>
                </a:cubicBezTo>
                <a:cubicBezTo>
                  <a:pt x="2854813" y="175080"/>
                  <a:pt x="2860763" y="173094"/>
                  <a:pt x="2852830" y="161176"/>
                </a:cubicBezTo>
                <a:cubicBezTo>
                  <a:pt x="2846880" y="149259"/>
                  <a:pt x="2848863" y="141314"/>
                  <a:pt x="2862747" y="133370"/>
                </a:cubicBezTo>
                <a:cubicBezTo>
                  <a:pt x="2844897" y="127411"/>
                  <a:pt x="2827047" y="123439"/>
                  <a:pt x="2811180" y="115494"/>
                </a:cubicBezTo>
                <a:cubicBezTo>
                  <a:pt x="2795314" y="109536"/>
                  <a:pt x="2779447" y="101590"/>
                  <a:pt x="2767548" y="87687"/>
                </a:cubicBezTo>
                <a:cubicBezTo>
                  <a:pt x="2793331" y="81729"/>
                  <a:pt x="2793331" y="81729"/>
                  <a:pt x="2831013" y="99604"/>
                </a:cubicBezTo>
                <a:cubicBezTo>
                  <a:pt x="2854813" y="111522"/>
                  <a:pt x="2866713" y="109535"/>
                  <a:pt x="2880597" y="91660"/>
                </a:cubicBezTo>
                <a:cubicBezTo>
                  <a:pt x="2894480" y="71798"/>
                  <a:pt x="2894480" y="71798"/>
                  <a:pt x="2906379" y="93646"/>
                </a:cubicBezTo>
                <a:cubicBezTo>
                  <a:pt x="2906380" y="95632"/>
                  <a:pt x="2908363" y="97618"/>
                  <a:pt x="2908363" y="99605"/>
                </a:cubicBezTo>
                <a:cubicBezTo>
                  <a:pt x="2936129" y="151245"/>
                  <a:pt x="2963896" y="153232"/>
                  <a:pt x="3001579" y="109536"/>
                </a:cubicBezTo>
                <a:cubicBezTo>
                  <a:pt x="3015462" y="91660"/>
                  <a:pt x="3035295" y="79743"/>
                  <a:pt x="3057111" y="75770"/>
                </a:cubicBezTo>
                <a:cubicBezTo>
                  <a:pt x="3080911" y="73784"/>
                  <a:pt x="3100744" y="81729"/>
                  <a:pt x="3122561" y="89674"/>
                </a:cubicBezTo>
                <a:cubicBezTo>
                  <a:pt x="3148344" y="101591"/>
                  <a:pt x="3176110" y="113508"/>
                  <a:pt x="3203877" y="117480"/>
                </a:cubicBezTo>
                <a:cubicBezTo>
                  <a:pt x="3225693" y="119466"/>
                  <a:pt x="3247510" y="125425"/>
                  <a:pt x="3265359" y="135356"/>
                </a:cubicBezTo>
                <a:cubicBezTo>
                  <a:pt x="3279243" y="143301"/>
                  <a:pt x="3297092" y="151246"/>
                  <a:pt x="3312959" y="145287"/>
                </a:cubicBezTo>
                <a:cubicBezTo>
                  <a:pt x="3332792" y="137342"/>
                  <a:pt x="3342709" y="147273"/>
                  <a:pt x="3352626" y="161177"/>
                </a:cubicBezTo>
                <a:cubicBezTo>
                  <a:pt x="3370475" y="186997"/>
                  <a:pt x="3380391" y="216790"/>
                  <a:pt x="3380391" y="250555"/>
                </a:cubicBezTo>
                <a:cubicBezTo>
                  <a:pt x="3380391" y="258500"/>
                  <a:pt x="3380392" y="266445"/>
                  <a:pt x="3392292" y="270417"/>
                </a:cubicBezTo>
                <a:cubicBezTo>
                  <a:pt x="3404192" y="276375"/>
                  <a:pt x="3408157" y="266445"/>
                  <a:pt x="3414108" y="260486"/>
                </a:cubicBezTo>
                <a:cubicBezTo>
                  <a:pt x="3418075" y="254528"/>
                  <a:pt x="3422041" y="248569"/>
                  <a:pt x="3426008" y="244597"/>
                </a:cubicBezTo>
                <a:cubicBezTo>
                  <a:pt x="3441874" y="226721"/>
                  <a:pt x="3463690" y="222748"/>
                  <a:pt x="3485508" y="220762"/>
                </a:cubicBezTo>
                <a:cubicBezTo>
                  <a:pt x="3503358" y="220762"/>
                  <a:pt x="3503358" y="236652"/>
                  <a:pt x="3511289" y="246583"/>
                </a:cubicBezTo>
                <a:cubicBezTo>
                  <a:pt x="3521208" y="228707"/>
                  <a:pt x="3537074" y="220762"/>
                  <a:pt x="3554924" y="224735"/>
                </a:cubicBezTo>
                <a:cubicBezTo>
                  <a:pt x="3576740" y="230694"/>
                  <a:pt x="3598557" y="228707"/>
                  <a:pt x="3620373" y="226721"/>
                </a:cubicBezTo>
                <a:cubicBezTo>
                  <a:pt x="3665989" y="224735"/>
                  <a:pt x="3709621" y="234666"/>
                  <a:pt x="3743339" y="270417"/>
                </a:cubicBezTo>
                <a:cubicBezTo>
                  <a:pt x="3749289" y="276376"/>
                  <a:pt x="3755238" y="282334"/>
                  <a:pt x="3763172" y="278362"/>
                </a:cubicBezTo>
                <a:cubicBezTo>
                  <a:pt x="3779038" y="268431"/>
                  <a:pt x="3794905" y="270417"/>
                  <a:pt x="3810771" y="272403"/>
                </a:cubicBezTo>
                <a:cubicBezTo>
                  <a:pt x="3816722" y="272403"/>
                  <a:pt x="3820687" y="270417"/>
                  <a:pt x="3824654" y="264459"/>
                </a:cubicBezTo>
                <a:cubicBezTo>
                  <a:pt x="3828621" y="254528"/>
                  <a:pt x="3836555" y="256514"/>
                  <a:pt x="3844487" y="260486"/>
                </a:cubicBezTo>
                <a:cubicBezTo>
                  <a:pt x="3854405" y="264459"/>
                  <a:pt x="3868286" y="262472"/>
                  <a:pt x="3870271" y="278362"/>
                </a:cubicBezTo>
                <a:cubicBezTo>
                  <a:pt x="3870271" y="294251"/>
                  <a:pt x="3880188" y="300210"/>
                  <a:pt x="3892086" y="304182"/>
                </a:cubicBezTo>
                <a:cubicBezTo>
                  <a:pt x="3902004" y="308155"/>
                  <a:pt x="3913903" y="308155"/>
                  <a:pt x="3917871" y="316099"/>
                </a:cubicBezTo>
                <a:cubicBezTo>
                  <a:pt x="3925804" y="333976"/>
                  <a:pt x="3939687" y="330003"/>
                  <a:pt x="3955552" y="330003"/>
                </a:cubicBezTo>
                <a:cubicBezTo>
                  <a:pt x="3961504" y="328017"/>
                  <a:pt x="3967454" y="330003"/>
                  <a:pt x="3973403" y="330003"/>
                </a:cubicBezTo>
                <a:cubicBezTo>
                  <a:pt x="4001170" y="331989"/>
                  <a:pt x="4028936" y="337948"/>
                  <a:pt x="4056703" y="335961"/>
                </a:cubicBezTo>
                <a:cubicBezTo>
                  <a:pt x="4068601" y="333975"/>
                  <a:pt x="4084469" y="333976"/>
                  <a:pt x="4088436" y="326031"/>
                </a:cubicBezTo>
                <a:cubicBezTo>
                  <a:pt x="4092402" y="314114"/>
                  <a:pt x="4076535" y="308155"/>
                  <a:pt x="4066619" y="302196"/>
                </a:cubicBezTo>
                <a:cubicBezTo>
                  <a:pt x="4064636" y="300210"/>
                  <a:pt x="4062651" y="298224"/>
                  <a:pt x="4060669" y="298224"/>
                </a:cubicBezTo>
                <a:cubicBezTo>
                  <a:pt x="4030920" y="276376"/>
                  <a:pt x="4026953" y="254527"/>
                  <a:pt x="4050753" y="224735"/>
                </a:cubicBezTo>
                <a:cubicBezTo>
                  <a:pt x="4058686" y="236652"/>
                  <a:pt x="4064636" y="254527"/>
                  <a:pt x="4080503" y="262472"/>
                </a:cubicBezTo>
                <a:cubicBezTo>
                  <a:pt x="4098352" y="270417"/>
                  <a:pt x="4112235" y="258500"/>
                  <a:pt x="4128101" y="252541"/>
                </a:cubicBezTo>
                <a:cubicBezTo>
                  <a:pt x="4134052" y="248569"/>
                  <a:pt x="4140002" y="250555"/>
                  <a:pt x="4138018" y="260486"/>
                </a:cubicBezTo>
                <a:cubicBezTo>
                  <a:pt x="4136034" y="264459"/>
                  <a:pt x="4136035" y="268431"/>
                  <a:pt x="4134052" y="272403"/>
                </a:cubicBezTo>
                <a:cubicBezTo>
                  <a:pt x="4132067" y="278362"/>
                  <a:pt x="4130085" y="284321"/>
                  <a:pt x="4134052" y="290279"/>
                </a:cubicBezTo>
                <a:cubicBezTo>
                  <a:pt x="4136034" y="294252"/>
                  <a:pt x="4141985" y="288293"/>
                  <a:pt x="4145951" y="288293"/>
                </a:cubicBezTo>
                <a:cubicBezTo>
                  <a:pt x="4159834" y="282334"/>
                  <a:pt x="4163801" y="288293"/>
                  <a:pt x="4161818" y="300210"/>
                </a:cubicBezTo>
                <a:cubicBezTo>
                  <a:pt x="4161818" y="304183"/>
                  <a:pt x="4157852" y="308155"/>
                  <a:pt x="4163802" y="312127"/>
                </a:cubicBezTo>
                <a:cubicBezTo>
                  <a:pt x="4197518" y="268431"/>
                  <a:pt x="4213384" y="264459"/>
                  <a:pt x="4266933" y="288293"/>
                </a:cubicBezTo>
                <a:cubicBezTo>
                  <a:pt x="4268917" y="288293"/>
                  <a:pt x="4268917" y="288293"/>
                  <a:pt x="4270900" y="290279"/>
                </a:cubicBezTo>
                <a:cubicBezTo>
                  <a:pt x="4312550" y="310141"/>
                  <a:pt x="4356183" y="322058"/>
                  <a:pt x="4401800" y="316099"/>
                </a:cubicBezTo>
                <a:cubicBezTo>
                  <a:pt x="4417666" y="314114"/>
                  <a:pt x="4427583" y="320072"/>
                  <a:pt x="4433533" y="331989"/>
                </a:cubicBezTo>
                <a:cubicBezTo>
                  <a:pt x="4441466" y="345893"/>
                  <a:pt x="4455349" y="353838"/>
                  <a:pt x="4469232" y="355823"/>
                </a:cubicBezTo>
                <a:cubicBezTo>
                  <a:pt x="4493032" y="361782"/>
                  <a:pt x="4518815" y="365754"/>
                  <a:pt x="4544598" y="365754"/>
                </a:cubicBezTo>
                <a:cubicBezTo>
                  <a:pt x="4566415" y="365755"/>
                  <a:pt x="4570381" y="357810"/>
                  <a:pt x="4562448" y="337948"/>
                </a:cubicBezTo>
                <a:cubicBezTo>
                  <a:pt x="4560465" y="331989"/>
                  <a:pt x="4554515" y="328017"/>
                  <a:pt x="4560465" y="322058"/>
                </a:cubicBezTo>
                <a:cubicBezTo>
                  <a:pt x="4570381" y="314114"/>
                  <a:pt x="4568398" y="302196"/>
                  <a:pt x="4568398" y="290279"/>
                </a:cubicBezTo>
                <a:cubicBezTo>
                  <a:pt x="4568398" y="284321"/>
                  <a:pt x="4566415" y="276375"/>
                  <a:pt x="4574348" y="274390"/>
                </a:cubicBezTo>
                <a:cubicBezTo>
                  <a:pt x="4582281" y="272404"/>
                  <a:pt x="4586248" y="280348"/>
                  <a:pt x="4588231" y="286307"/>
                </a:cubicBezTo>
                <a:cubicBezTo>
                  <a:pt x="4594181" y="302196"/>
                  <a:pt x="4600131" y="316100"/>
                  <a:pt x="4606081" y="330003"/>
                </a:cubicBezTo>
                <a:cubicBezTo>
                  <a:pt x="4621947" y="361782"/>
                  <a:pt x="4645747" y="377672"/>
                  <a:pt x="4681447" y="375686"/>
                </a:cubicBezTo>
                <a:cubicBezTo>
                  <a:pt x="4699297" y="375686"/>
                  <a:pt x="4717147" y="373699"/>
                  <a:pt x="4734997" y="373699"/>
                </a:cubicBezTo>
                <a:cubicBezTo>
                  <a:pt x="4756813" y="371713"/>
                  <a:pt x="4768713" y="381644"/>
                  <a:pt x="4774663" y="401506"/>
                </a:cubicBezTo>
                <a:cubicBezTo>
                  <a:pt x="4776646" y="405478"/>
                  <a:pt x="4774663" y="411437"/>
                  <a:pt x="4780613" y="413423"/>
                </a:cubicBezTo>
                <a:cubicBezTo>
                  <a:pt x="4788546" y="399520"/>
                  <a:pt x="4798463" y="383630"/>
                  <a:pt x="4806396" y="367741"/>
                </a:cubicBezTo>
                <a:cubicBezTo>
                  <a:pt x="4818296" y="349865"/>
                  <a:pt x="4818296" y="349865"/>
                  <a:pt x="4828213" y="367740"/>
                </a:cubicBezTo>
                <a:cubicBezTo>
                  <a:pt x="4836146" y="383630"/>
                  <a:pt x="4846062" y="387602"/>
                  <a:pt x="4861929" y="375685"/>
                </a:cubicBezTo>
                <a:cubicBezTo>
                  <a:pt x="4875812" y="365755"/>
                  <a:pt x="4891678" y="363768"/>
                  <a:pt x="4909528" y="367741"/>
                </a:cubicBezTo>
                <a:cubicBezTo>
                  <a:pt x="4935311" y="371713"/>
                  <a:pt x="4959111" y="383630"/>
                  <a:pt x="4982911" y="395547"/>
                </a:cubicBezTo>
                <a:cubicBezTo>
                  <a:pt x="5006711" y="407465"/>
                  <a:pt x="5016627" y="405478"/>
                  <a:pt x="5034477" y="387602"/>
                </a:cubicBezTo>
                <a:cubicBezTo>
                  <a:pt x="5054310" y="365754"/>
                  <a:pt x="5076127" y="367741"/>
                  <a:pt x="5090010" y="393561"/>
                </a:cubicBezTo>
                <a:cubicBezTo>
                  <a:pt x="5103893" y="415409"/>
                  <a:pt x="5103893" y="415409"/>
                  <a:pt x="5121743" y="395547"/>
                </a:cubicBezTo>
                <a:cubicBezTo>
                  <a:pt x="5123726" y="395547"/>
                  <a:pt x="5123726" y="393561"/>
                  <a:pt x="5125710" y="393561"/>
                </a:cubicBezTo>
                <a:cubicBezTo>
                  <a:pt x="5133643" y="383630"/>
                  <a:pt x="5141576" y="385616"/>
                  <a:pt x="5147526" y="397533"/>
                </a:cubicBezTo>
                <a:cubicBezTo>
                  <a:pt x="5149509" y="403492"/>
                  <a:pt x="5151493" y="409451"/>
                  <a:pt x="5153476" y="415409"/>
                </a:cubicBezTo>
                <a:cubicBezTo>
                  <a:pt x="5161409" y="435271"/>
                  <a:pt x="5175293" y="445202"/>
                  <a:pt x="5195126" y="439244"/>
                </a:cubicBezTo>
                <a:cubicBezTo>
                  <a:pt x="5228842" y="429312"/>
                  <a:pt x="5262559" y="427327"/>
                  <a:pt x="5294291" y="409451"/>
                </a:cubicBezTo>
                <a:cubicBezTo>
                  <a:pt x="5304208" y="403492"/>
                  <a:pt x="5316108" y="401506"/>
                  <a:pt x="5318092" y="417396"/>
                </a:cubicBezTo>
                <a:cubicBezTo>
                  <a:pt x="5322058" y="429313"/>
                  <a:pt x="5329991" y="429312"/>
                  <a:pt x="5337925" y="425340"/>
                </a:cubicBezTo>
                <a:cubicBezTo>
                  <a:pt x="5353791" y="419382"/>
                  <a:pt x="5371641" y="419382"/>
                  <a:pt x="5387508" y="419382"/>
                </a:cubicBezTo>
                <a:cubicBezTo>
                  <a:pt x="5413291" y="419382"/>
                  <a:pt x="5423207" y="411437"/>
                  <a:pt x="5429157" y="387603"/>
                </a:cubicBezTo>
                <a:cubicBezTo>
                  <a:pt x="5431140" y="373699"/>
                  <a:pt x="5437090" y="373699"/>
                  <a:pt x="5448990" y="373699"/>
                </a:cubicBezTo>
                <a:cubicBezTo>
                  <a:pt x="5462874" y="373699"/>
                  <a:pt x="5476757" y="385616"/>
                  <a:pt x="5490640" y="373699"/>
                </a:cubicBezTo>
                <a:cubicBezTo>
                  <a:pt x="5502540" y="363768"/>
                  <a:pt x="5496590" y="345893"/>
                  <a:pt x="5502540" y="330003"/>
                </a:cubicBezTo>
                <a:cubicBezTo>
                  <a:pt x="5512456" y="343906"/>
                  <a:pt x="5516423" y="355824"/>
                  <a:pt x="5514439" y="369727"/>
                </a:cubicBezTo>
                <a:cubicBezTo>
                  <a:pt x="5510473" y="397534"/>
                  <a:pt x="5482706" y="401506"/>
                  <a:pt x="5464857" y="415409"/>
                </a:cubicBezTo>
                <a:cubicBezTo>
                  <a:pt x="5496590" y="441230"/>
                  <a:pt x="5516423" y="439244"/>
                  <a:pt x="5538239" y="405478"/>
                </a:cubicBezTo>
                <a:cubicBezTo>
                  <a:pt x="5542206" y="399520"/>
                  <a:pt x="5548156" y="393561"/>
                  <a:pt x="5552123" y="385616"/>
                </a:cubicBezTo>
                <a:cubicBezTo>
                  <a:pt x="5562039" y="369727"/>
                  <a:pt x="5571956" y="355824"/>
                  <a:pt x="5591789" y="351851"/>
                </a:cubicBezTo>
                <a:cubicBezTo>
                  <a:pt x="5599722" y="349865"/>
                  <a:pt x="5599722" y="343907"/>
                  <a:pt x="5601705" y="335961"/>
                </a:cubicBezTo>
                <a:cubicBezTo>
                  <a:pt x="5605672" y="324044"/>
                  <a:pt x="5603689" y="308155"/>
                  <a:pt x="5615589" y="296238"/>
                </a:cubicBezTo>
                <a:cubicBezTo>
                  <a:pt x="5617572" y="302196"/>
                  <a:pt x="5619555" y="306169"/>
                  <a:pt x="5621538" y="312127"/>
                </a:cubicBezTo>
                <a:cubicBezTo>
                  <a:pt x="5633438" y="331989"/>
                  <a:pt x="5645339" y="335961"/>
                  <a:pt x="5665172" y="324044"/>
                </a:cubicBezTo>
                <a:cubicBezTo>
                  <a:pt x="5683022" y="312127"/>
                  <a:pt x="5702855" y="310141"/>
                  <a:pt x="5722688" y="314114"/>
                </a:cubicBezTo>
                <a:cubicBezTo>
                  <a:pt x="5736571" y="318086"/>
                  <a:pt x="5750454" y="320072"/>
                  <a:pt x="5766321" y="324045"/>
                </a:cubicBezTo>
                <a:cubicBezTo>
                  <a:pt x="5809953" y="333975"/>
                  <a:pt x="5853587" y="345892"/>
                  <a:pt x="5893253" y="367741"/>
                </a:cubicBezTo>
                <a:cubicBezTo>
                  <a:pt x="5909120" y="375685"/>
                  <a:pt x="5911103" y="385617"/>
                  <a:pt x="5903170" y="399520"/>
                </a:cubicBezTo>
                <a:cubicBezTo>
                  <a:pt x="5895237" y="411437"/>
                  <a:pt x="5885319" y="419382"/>
                  <a:pt x="5873420" y="427326"/>
                </a:cubicBezTo>
                <a:cubicBezTo>
                  <a:pt x="5861520" y="437257"/>
                  <a:pt x="5845654" y="443216"/>
                  <a:pt x="5833753" y="457119"/>
                </a:cubicBezTo>
                <a:cubicBezTo>
                  <a:pt x="5901186" y="455133"/>
                  <a:pt x="5964652" y="455133"/>
                  <a:pt x="6014235" y="403492"/>
                </a:cubicBezTo>
                <a:cubicBezTo>
                  <a:pt x="6020185" y="399520"/>
                  <a:pt x="6028118" y="395547"/>
                  <a:pt x="6036051" y="399520"/>
                </a:cubicBezTo>
                <a:cubicBezTo>
                  <a:pt x="6043985" y="405478"/>
                  <a:pt x="6049935" y="411437"/>
                  <a:pt x="6049935" y="423354"/>
                </a:cubicBezTo>
                <a:cubicBezTo>
                  <a:pt x="6049935" y="429313"/>
                  <a:pt x="6045968" y="435271"/>
                  <a:pt x="6042002" y="441230"/>
                </a:cubicBezTo>
                <a:cubicBezTo>
                  <a:pt x="6032085" y="457119"/>
                  <a:pt x="6016219" y="469037"/>
                  <a:pt x="6008285" y="486912"/>
                </a:cubicBezTo>
                <a:cubicBezTo>
                  <a:pt x="6000352" y="504788"/>
                  <a:pt x="6006302" y="532595"/>
                  <a:pt x="6020185" y="538553"/>
                </a:cubicBezTo>
                <a:cubicBezTo>
                  <a:pt x="6036052" y="546498"/>
                  <a:pt x="6047952" y="534581"/>
                  <a:pt x="6059851" y="524650"/>
                </a:cubicBezTo>
                <a:cubicBezTo>
                  <a:pt x="6067785" y="518691"/>
                  <a:pt x="6067785" y="510746"/>
                  <a:pt x="6069768" y="502802"/>
                </a:cubicBezTo>
                <a:cubicBezTo>
                  <a:pt x="6075718" y="459105"/>
                  <a:pt x="6091584" y="445202"/>
                  <a:pt x="6135217" y="449175"/>
                </a:cubicBezTo>
                <a:cubicBezTo>
                  <a:pt x="6155051" y="451161"/>
                  <a:pt x="6172901" y="449175"/>
                  <a:pt x="6190751" y="443216"/>
                </a:cubicBezTo>
                <a:cubicBezTo>
                  <a:pt x="6240333" y="425340"/>
                  <a:pt x="6287933" y="429313"/>
                  <a:pt x="6327599" y="471023"/>
                </a:cubicBezTo>
                <a:cubicBezTo>
                  <a:pt x="6347433" y="490885"/>
                  <a:pt x="6347433" y="490885"/>
                  <a:pt x="6363299" y="465064"/>
                </a:cubicBezTo>
                <a:cubicBezTo>
                  <a:pt x="6375198" y="445202"/>
                  <a:pt x="6410899" y="435271"/>
                  <a:pt x="6420815" y="449175"/>
                </a:cubicBezTo>
                <a:cubicBezTo>
                  <a:pt x="6436681" y="474995"/>
                  <a:pt x="6458498" y="476981"/>
                  <a:pt x="6484281" y="476981"/>
                </a:cubicBezTo>
                <a:cubicBezTo>
                  <a:pt x="6498164" y="474995"/>
                  <a:pt x="6514031" y="471023"/>
                  <a:pt x="6527914" y="480954"/>
                </a:cubicBezTo>
                <a:cubicBezTo>
                  <a:pt x="6543781" y="492871"/>
                  <a:pt x="6551714" y="486912"/>
                  <a:pt x="6559647" y="471023"/>
                </a:cubicBezTo>
                <a:cubicBezTo>
                  <a:pt x="6563613" y="463078"/>
                  <a:pt x="6567580" y="455133"/>
                  <a:pt x="6577497" y="461092"/>
                </a:cubicBezTo>
                <a:cubicBezTo>
                  <a:pt x="6585430" y="467050"/>
                  <a:pt x="6591380" y="473008"/>
                  <a:pt x="6585430" y="484926"/>
                </a:cubicBezTo>
                <a:cubicBezTo>
                  <a:pt x="6581463" y="492871"/>
                  <a:pt x="6575513" y="500816"/>
                  <a:pt x="6571547" y="510746"/>
                </a:cubicBezTo>
                <a:cubicBezTo>
                  <a:pt x="6557663" y="542526"/>
                  <a:pt x="6577497" y="566360"/>
                  <a:pt x="6611213" y="564374"/>
                </a:cubicBezTo>
                <a:cubicBezTo>
                  <a:pt x="6619146" y="564374"/>
                  <a:pt x="6627080" y="560401"/>
                  <a:pt x="6635013" y="558415"/>
                </a:cubicBezTo>
                <a:cubicBezTo>
                  <a:pt x="6642946" y="556429"/>
                  <a:pt x="6650879" y="554443"/>
                  <a:pt x="6656829" y="560402"/>
                </a:cubicBezTo>
                <a:cubicBezTo>
                  <a:pt x="6688562" y="588208"/>
                  <a:pt x="6724262" y="578277"/>
                  <a:pt x="6757978" y="572319"/>
                </a:cubicBezTo>
                <a:cubicBezTo>
                  <a:pt x="6761945" y="570332"/>
                  <a:pt x="6765912" y="570332"/>
                  <a:pt x="6763928" y="564374"/>
                </a:cubicBezTo>
                <a:cubicBezTo>
                  <a:pt x="6761945" y="558415"/>
                  <a:pt x="6761945" y="550471"/>
                  <a:pt x="6755995" y="544512"/>
                </a:cubicBezTo>
                <a:cubicBezTo>
                  <a:pt x="6752027" y="540540"/>
                  <a:pt x="6750045" y="546498"/>
                  <a:pt x="6748062" y="548484"/>
                </a:cubicBezTo>
                <a:cubicBezTo>
                  <a:pt x="6730212" y="562387"/>
                  <a:pt x="6714345" y="564374"/>
                  <a:pt x="6698479" y="552456"/>
                </a:cubicBezTo>
                <a:cubicBezTo>
                  <a:pt x="6680629" y="540539"/>
                  <a:pt x="6672696" y="518691"/>
                  <a:pt x="6678646" y="500815"/>
                </a:cubicBezTo>
                <a:cubicBezTo>
                  <a:pt x="6680629" y="490885"/>
                  <a:pt x="6686579" y="488898"/>
                  <a:pt x="6694512" y="496843"/>
                </a:cubicBezTo>
                <a:cubicBezTo>
                  <a:pt x="6708395" y="508760"/>
                  <a:pt x="6716329" y="504788"/>
                  <a:pt x="6730211" y="490885"/>
                </a:cubicBezTo>
                <a:cubicBezTo>
                  <a:pt x="6748062" y="469036"/>
                  <a:pt x="6789711" y="463078"/>
                  <a:pt x="6805577" y="476981"/>
                </a:cubicBezTo>
                <a:cubicBezTo>
                  <a:pt x="6817478" y="488898"/>
                  <a:pt x="6827394" y="488898"/>
                  <a:pt x="6839294" y="484926"/>
                </a:cubicBezTo>
                <a:cubicBezTo>
                  <a:pt x="6855160" y="480954"/>
                  <a:pt x="6871027" y="480954"/>
                  <a:pt x="6880944" y="498829"/>
                </a:cubicBezTo>
                <a:cubicBezTo>
                  <a:pt x="6886894" y="510746"/>
                  <a:pt x="6898794" y="506774"/>
                  <a:pt x="6908710" y="502802"/>
                </a:cubicBezTo>
                <a:cubicBezTo>
                  <a:pt x="6918627" y="498829"/>
                  <a:pt x="6928544" y="492871"/>
                  <a:pt x="6938460" y="496843"/>
                </a:cubicBezTo>
                <a:cubicBezTo>
                  <a:pt x="6952343" y="498829"/>
                  <a:pt x="6946393" y="512733"/>
                  <a:pt x="6954327" y="528622"/>
                </a:cubicBezTo>
                <a:cubicBezTo>
                  <a:pt x="6964243" y="486912"/>
                  <a:pt x="7001926" y="498829"/>
                  <a:pt x="7027708" y="480954"/>
                </a:cubicBezTo>
                <a:cubicBezTo>
                  <a:pt x="7023743" y="488898"/>
                  <a:pt x="7021759" y="492871"/>
                  <a:pt x="7019776" y="496843"/>
                </a:cubicBezTo>
                <a:cubicBezTo>
                  <a:pt x="7007877" y="526636"/>
                  <a:pt x="7015808" y="538553"/>
                  <a:pt x="7047542" y="538553"/>
                </a:cubicBezTo>
                <a:cubicBezTo>
                  <a:pt x="7069359" y="536567"/>
                  <a:pt x="7089192" y="536567"/>
                  <a:pt x="7111009" y="538553"/>
                </a:cubicBezTo>
                <a:cubicBezTo>
                  <a:pt x="7144725" y="544512"/>
                  <a:pt x="7176458" y="556429"/>
                  <a:pt x="7204224" y="576291"/>
                </a:cubicBezTo>
                <a:cubicBezTo>
                  <a:pt x="7226041" y="590194"/>
                  <a:pt x="7235957" y="586222"/>
                  <a:pt x="7243891" y="564374"/>
                </a:cubicBezTo>
                <a:cubicBezTo>
                  <a:pt x="7249841" y="538553"/>
                  <a:pt x="7263724" y="530608"/>
                  <a:pt x="7289507" y="536567"/>
                </a:cubicBezTo>
                <a:cubicBezTo>
                  <a:pt x="7305374" y="538553"/>
                  <a:pt x="7321240" y="542526"/>
                  <a:pt x="7339090" y="540539"/>
                </a:cubicBezTo>
                <a:cubicBezTo>
                  <a:pt x="7349006" y="540540"/>
                  <a:pt x="7358923" y="544512"/>
                  <a:pt x="7364873" y="554443"/>
                </a:cubicBezTo>
                <a:cubicBezTo>
                  <a:pt x="7366856" y="558415"/>
                  <a:pt x="7366856" y="562388"/>
                  <a:pt x="7372806" y="558415"/>
                </a:cubicBezTo>
                <a:cubicBezTo>
                  <a:pt x="7396605" y="540540"/>
                  <a:pt x="7424372" y="544512"/>
                  <a:pt x="7450156" y="546498"/>
                </a:cubicBezTo>
                <a:cubicBezTo>
                  <a:pt x="7463047" y="547491"/>
                  <a:pt x="7475443" y="547491"/>
                  <a:pt x="7487095" y="544760"/>
                </a:cubicBezTo>
                <a:lnTo>
                  <a:pt x="7494279" y="540751"/>
                </a:lnTo>
                <a:lnTo>
                  <a:pt x="8631073" y="1197079"/>
                </a:lnTo>
                <a:lnTo>
                  <a:pt x="6148907" y="5496316"/>
                </a:lnTo>
                <a:lnTo>
                  <a:pt x="6062713" y="5507290"/>
                </a:lnTo>
                <a:cubicBezTo>
                  <a:pt x="5944823" y="5523471"/>
                  <a:pt x="5828388" y="5541270"/>
                  <a:pt x="5710498" y="5554215"/>
                </a:cubicBezTo>
                <a:cubicBezTo>
                  <a:pt x="5598429" y="5567159"/>
                  <a:pt x="5486361" y="5575250"/>
                  <a:pt x="5374292" y="5575250"/>
                </a:cubicBezTo>
                <a:cubicBezTo>
                  <a:pt x="5288421" y="5575250"/>
                  <a:pt x="5202551" y="5580104"/>
                  <a:pt x="5116680" y="5588194"/>
                </a:cubicBezTo>
                <a:cubicBezTo>
                  <a:pt x="5051185" y="5594666"/>
                  <a:pt x="4985691" y="5601139"/>
                  <a:pt x="4920196" y="5604375"/>
                </a:cubicBezTo>
                <a:cubicBezTo>
                  <a:pt x="4873622" y="5605993"/>
                  <a:pt x="4827048" y="5607612"/>
                  <a:pt x="4779019" y="5610847"/>
                </a:cubicBezTo>
                <a:cubicBezTo>
                  <a:pt x="4749910" y="5610848"/>
                  <a:pt x="4719346" y="5610848"/>
                  <a:pt x="4690237" y="5612466"/>
                </a:cubicBezTo>
                <a:cubicBezTo>
                  <a:pt x="4680049" y="5612466"/>
                  <a:pt x="4671316" y="5612466"/>
                  <a:pt x="4662584" y="5612466"/>
                </a:cubicBezTo>
                <a:cubicBezTo>
                  <a:pt x="4659673" y="5612466"/>
                  <a:pt x="4658218" y="5610848"/>
                  <a:pt x="4656762" y="5610847"/>
                </a:cubicBezTo>
                <a:cubicBezTo>
                  <a:pt x="4518496" y="5602757"/>
                  <a:pt x="4380229" y="5610847"/>
                  <a:pt x="4241963" y="5597903"/>
                </a:cubicBezTo>
                <a:cubicBezTo>
                  <a:pt x="4205577" y="5594667"/>
                  <a:pt x="4169191" y="5594666"/>
                  <a:pt x="4132805" y="5589813"/>
                </a:cubicBezTo>
                <a:cubicBezTo>
                  <a:pt x="4052756" y="5580104"/>
                  <a:pt x="3974163" y="5573632"/>
                  <a:pt x="3894114" y="5568777"/>
                </a:cubicBezTo>
                <a:cubicBezTo>
                  <a:pt x="3831530" y="5565541"/>
                  <a:pt x="3768946" y="5562305"/>
                  <a:pt x="3706362" y="5549360"/>
                </a:cubicBezTo>
                <a:cubicBezTo>
                  <a:pt x="3648145" y="5536415"/>
                  <a:pt x="3589927" y="5526707"/>
                  <a:pt x="3531710" y="5529943"/>
                </a:cubicBezTo>
                <a:cubicBezTo>
                  <a:pt x="3525888" y="5529943"/>
                  <a:pt x="3521522" y="5529943"/>
                  <a:pt x="3517155" y="5525089"/>
                </a:cubicBezTo>
                <a:cubicBezTo>
                  <a:pt x="3490958" y="5499199"/>
                  <a:pt x="3460394" y="5495963"/>
                  <a:pt x="3426918" y="5497582"/>
                </a:cubicBezTo>
                <a:cubicBezTo>
                  <a:pt x="3394899" y="5499200"/>
                  <a:pt x="3362880" y="5499200"/>
                  <a:pt x="3330860" y="5492727"/>
                </a:cubicBezTo>
                <a:cubicBezTo>
                  <a:pt x="3277009" y="5481401"/>
                  <a:pt x="3224613" y="5466838"/>
                  <a:pt x="3169306" y="5465220"/>
                </a:cubicBezTo>
                <a:cubicBezTo>
                  <a:pt x="3144564" y="5465219"/>
                  <a:pt x="3122732" y="5455511"/>
                  <a:pt x="3105267" y="5436094"/>
                </a:cubicBezTo>
                <a:cubicBezTo>
                  <a:pt x="3099445" y="5429622"/>
                  <a:pt x="3095079" y="5429622"/>
                  <a:pt x="3089257" y="5434476"/>
                </a:cubicBezTo>
                <a:cubicBezTo>
                  <a:pt x="3076159" y="5442566"/>
                  <a:pt x="3063060" y="5447421"/>
                  <a:pt x="3051416" y="5434476"/>
                </a:cubicBezTo>
                <a:cubicBezTo>
                  <a:pt x="3035406" y="5419913"/>
                  <a:pt x="3017941" y="5416677"/>
                  <a:pt x="2997565" y="5418295"/>
                </a:cubicBezTo>
                <a:cubicBezTo>
                  <a:pt x="2967001" y="5419913"/>
                  <a:pt x="2939348" y="5411823"/>
                  <a:pt x="2914605" y="5390788"/>
                </a:cubicBezTo>
                <a:cubicBezTo>
                  <a:pt x="2900051" y="5377843"/>
                  <a:pt x="2879675" y="5371371"/>
                  <a:pt x="2865120" y="5381079"/>
                </a:cubicBezTo>
                <a:cubicBezTo>
                  <a:pt x="2838922" y="5398878"/>
                  <a:pt x="2817091" y="5392406"/>
                  <a:pt x="2793804" y="5377843"/>
                </a:cubicBezTo>
                <a:cubicBezTo>
                  <a:pt x="2782160" y="5371371"/>
                  <a:pt x="2769062" y="5364898"/>
                  <a:pt x="2754507" y="5368134"/>
                </a:cubicBezTo>
                <a:cubicBezTo>
                  <a:pt x="2747230" y="5371371"/>
                  <a:pt x="2744319" y="5366516"/>
                  <a:pt x="2744319" y="5360044"/>
                </a:cubicBezTo>
                <a:cubicBezTo>
                  <a:pt x="2744319" y="5355190"/>
                  <a:pt x="2744319" y="5351953"/>
                  <a:pt x="2744319" y="5348717"/>
                </a:cubicBezTo>
                <a:cubicBezTo>
                  <a:pt x="2745775" y="5330918"/>
                  <a:pt x="2744319" y="5330918"/>
                  <a:pt x="2731220" y="5339009"/>
                </a:cubicBezTo>
                <a:cubicBezTo>
                  <a:pt x="2716666" y="5347099"/>
                  <a:pt x="2700656" y="5353572"/>
                  <a:pt x="2686102" y="5358426"/>
                </a:cubicBezTo>
                <a:cubicBezTo>
                  <a:pt x="2680280" y="5360044"/>
                  <a:pt x="2674458" y="5361662"/>
                  <a:pt x="2670092" y="5356808"/>
                </a:cubicBezTo>
                <a:cubicBezTo>
                  <a:pt x="2665725" y="5351953"/>
                  <a:pt x="2668636" y="5345481"/>
                  <a:pt x="2671547" y="5340627"/>
                </a:cubicBezTo>
                <a:cubicBezTo>
                  <a:pt x="2678825" y="5327682"/>
                  <a:pt x="2674458" y="5321210"/>
                  <a:pt x="2662815" y="5319592"/>
                </a:cubicBezTo>
                <a:cubicBezTo>
                  <a:pt x="2658448" y="5317974"/>
                  <a:pt x="2654082" y="5314737"/>
                  <a:pt x="2649716" y="5314737"/>
                </a:cubicBezTo>
                <a:cubicBezTo>
                  <a:pt x="2639528" y="5314737"/>
                  <a:pt x="2638072" y="5309883"/>
                  <a:pt x="2643894" y="5300175"/>
                </a:cubicBezTo>
                <a:cubicBezTo>
                  <a:pt x="2646805" y="5296938"/>
                  <a:pt x="2649716" y="5292084"/>
                  <a:pt x="2645349" y="5288848"/>
                </a:cubicBezTo>
                <a:cubicBezTo>
                  <a:pt x="2642439" y="5283994"/>
                  <a:pt x="2638072" y="5285612"/>
                  <a:pt x="2633706" y="5287230"/>
                </a:cubicBezTo>
                <a:cubicBezTo>
                  <a:pt x="2622063" y="5293702"/>
                  <a:pt x="2610419" y="5290466"/>
                  <a:pt x="2597320" y="5287230"/>
                </a:cubicBezTo>
                <a:cubicBezTo>
                  <a:pt x="2558023" y="5274285"/>
                  <a:pt x="2523093" y="5285612"/>
                  <a:pt x="2489618" y="5308265"/>
                </a:cubicBezTo>
                <a:cubicBezTo>
                  <a:pt x="2483796" y="5311501"/>
                  <a:pt x="2480885" y="5319592"/>
                  <a:pt x="2473608" y="5321210"/>
                </a:cubicBezTo>
                <a:cubicBezTo>
                  <a:pt x="2475063" y="5313119"/>
                  <a:pt x="2476519" y="5306647"/>
                  <a:pt x="2477974" y="5298557"/>
                </a:cubicBezTo>
                <a:cubicBezTo>
                  <a:pt x="2480885" y="5282376"/>
                  <a:pt x="2475063" y="5272667"/>
                  <a:pt x="2461964" y="5269431"/>
                </a:cubicBezTo>
                <a:cubicBezTo>
                  <a:pt x="2418301" y="5258104"/>
                  <a:pt x="2374638" y="5246778"/>
                  <a:pt x="2330975" y="5235451"/>
                </a:cubicBezTo>
                <a:cubicBezTo>
                  <a:pt x="2314965" y="5232215"/>
                  <a:pt x="2298956" y="5233833"/>
                  <a:pt x="2282946" y="5227361"/>
                </a:cubicBezTo>
                <a:cubicBezTo>
                  <a:pt x="2272758" y="5222506"/>
                  <a:pt x="2266936" y="5217652"/>
                  <a:pt x="2269847" y="5203089"/>
                </a:cubicBezTo>
                <a:cubicBezTo>
                  <a:pt x="2271302" y="5185290"/>
                  <a:pt x="2259659" y="5175582"/>
                  <a:pt x="2245104" y="5183672"/>
                </a:cubicBezTo>
                <a:cubicBezTo>
                  <a:pt x="2233461" y="5190145"/>
                  <a:pt x="2224728" y="5188525"/>
                  <a:pt x="2214540" y="5182054"/>
                </a:cubicBezTo>
                <a:cubicBezTo>
                  <a:pt x="2208719" y="5175582"/>
                  <a:pt x="2202897" y="5175582"/>
                  <a:pt x="2195620" y="5182054"/>
                </a:cubicBezTo>
                <a:cubicBezTo>
                  <a:pt x="2188342" y="5190145"/>
                  <a:pt x="2179610" y="5191763"/>
                  <a:pt x="2170877" y="5186908"/>
                </a:cubicBezTo>
                <a:cubicBezTo>
                  <a:pt x="2165055" y="5185290"/>
                  <a:pt x="2157778" y="5180436"/>
                  <a:pt x="2151957" y="5180436"/>
                </a:cubicBezTo>
                <a:cubicBezTo>
                  <a:pt x="2143224" y="5180436"/>
                  <a:pt x="2140313" y="5175582"/>
                  <a:pt x="2138858" y="5167491"/>
                </a:cubicBezTo>
                <a:cubicBezTo>
                  <a:pt x="2134491" y="5151310"/>
                  <a:pt x="2131580" y="5149692"/>
                  <a:pt x="2117026" y="5159401"/>
                </a:cubicBezTo>
                <a:cubicBezTo>
                  <a:pt x="2108293" y="5165873"/>
                  <a:pt x="2099561" y="5173964"/>
                  <a:pt x="2089373" y="5177200"/>
                </a:cubicBezTo>
                <a:close/>
              </a:path>
            </a:pathLst>
          </a:custGeom>
          <a:solidFill>
            <a:srgbClr val="002060"/>
          </a:solidFill>
          <a:ln>
            <a:solidFill>
              <a:srgbClr val="002060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rgbClr val="002060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130EEF44-9024-48E5-9C02-3FF42F943308}"/>
              </a:ext>
            </a:extLst>
          </p:cNvPr>
          <p:cNvSpPr txBox="1"/>
          <p:nvPr/>
        </p:nvSpPr>
        <p:spPr>
          <a:xfrm>
            <a:off x="7499921" y="1162386"/>
            <a:ext cx="4101529" cy="58477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 err="1" smtClean="0">
                <a:solidFill>
                  <a:schemeClr val="bg1"/>
                </a:solidFill>
                <a:cs typeface="Arial" pitchFamily="34" charset="0"/>
              </a:rPr>
              <a:t>Adaptación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xmlns="" id="{63ECD9FD-1B7C-4B58-819D-98FAAD87674D}"/>
              </a:ext>
            </a:extLst>
          </p:cNvPr>
          <p:cNvSpPr/>
          <p:nvPr/>
        </p:nvSpPr>
        <p:spPr>
          <a:xfrm rot="16200000">
            <a:off x="9559170" y="-291303"/>
            <a:ext cx="45719" cy="411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E549CD45-705B-4D2B-B92E-00D5BF196C23}"/>
              </a:ext>
            </a:extLst>
          </p:cNvPr>
          <p:cNvSpPr txBox="1"/>
          <p:nvPr/>
        </p:nvSpPr>
        <p:spPr>
          <a:xfrm>
            <a:off x="7533557" y="2163760"/>
            <a:ext cx="432048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5400" b="1" dirty="0">
                <a:solidFill>
                  <a:srgbClr val="0070C0"/>
                </a:solidFill>
                <a:cs typeface="Arial" pitchFamily="34" charset="0"/>
              </a:rPr>
              <a:t>1</a:t>
            </a:r>
            <a:endParaRPr lang="ko-KR" altLang="en-US" sz="54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5DE3B837-BEDB-4CFA-B9DF-18DCDED5759D}"/>
              </a:ext>
            </a:extLst>
          </p:cNvPr>
          <p:cNvSpPr txBox="1"/>
          <p:nvPr/>
        </p:nvSpPr>
        <p:spPr>
          <a:xfrm>
            <a:off x="8228023" y="1970698"/>
            <a:ext cx="343487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Infraestructura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resiliente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xmlns="" id="{26A2BC50-AD31-4886-95EB-A784DB14766C}"/>
              </a:ext>
            </a:extLst>
          </p:cNvPr>
          <p:cNvSpPr/>
          <p:nvPr/>
        </p:nvSpPr>
        <p:spPr>
          <a:xfrm>
            <a:off x="8065893" y="2309250"/>
            <a:ext cx="54000" cy="5400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solidFill>
                <a:schemeClr val="accent1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EC8E02FD-B680-4FA2-A08E-BF5D7891AF88}"/>
              </a:ext>
            </a:extLst>
          </p:cNvPr>
          <p:cNvSpPr txBox="1"/>
          <p:nvPr/>
        </p:nvSpPr>
        <p:spPr>
          <a:xfrm>
            <a:off x="7533557" y="3322084"/>
            <a:ext cx="432048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5400" b="1" dirty="0">
                <a:solidFill>
                  <a:srgbClr val="0070C0"/>
                </a:solidFill>
                <a:cs typeface="Arial" pitchFamily="34" charset="0"/>
              </a:rPr>
              <a:t>2</a:t>
            </a:r>
            <a:endParaRPr lang="ko-KR" altLang="en-US" sz="54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9F063898-AE63-40A1-97AC-7E3DB3E26EDE}"/>
              </a:ext>
            </a:extLst>
          </p:cNvPr>
          <p:cNvSpPr txBox="1"/>
          <p:nvPr/>
        </p:nvSpPr>
        <p:spPr>
          <a:xfrm>
            <a:off x="8228023" y="3313688"/>
            <a:ext cx="343487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Agricultura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sostenible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xmlns="" id="{E0EAD354-E70A-41EB-A9D0-C0EB9C050103}"/>
              </a:ext>
            </a:extLst>
          </p:cNvPr>
          <p:cNvSpPr txBox="1"/>
          <p:nvPr/>
        </p:nvSpPr>
        <p:spPr>
          <a:xfrm>
            <a:off x="7533557" y="4480408"/>
            <a:ext cx="432048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5400" b="1" dirty="0">
                <a:solidFill>
                  <a:srgbClr val="0070C0"/>
                </a:solidFill>
                <a:cs typeface="Arial" pitchFamily="34" charset="0"/>
              </a:rPr>
              <a:t>3</a:t>
            </a:r>
            <a:endParaRPr lang="ko-KR" altLang="en-US" sz="54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xmlns="" id="{F50C0978-D6C6-4343-B0DA-5FC7E774CFC0}"/>
              </a:ext>
            </a:extLst>
          </p:cNvPr>
          <p:cNvSpPr txBox="1"/>
          <p:nvPr/>
        </p:nvSpPr>
        <p:spPr>
          <a:xfrm>
            <a:off x="8228023" y="4287347"/>
            <a:ext cx="343487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Alerta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temprana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para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desastres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naturales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xmlns="" id="{174D8540-CFFE-4A73-9546-9D75DB61A2D6}"/>
              </a:ext>
            </a:extLst>
          </p:cNvPr>
          <p:cNvSpPr/>
          <p:nvPr/>
        </p:nvSpPr>
        <p:spPr>
          <a:xfrm>
            <a:off x="8065893" y="4625898"/>
            <a:ext cx="54000" cy="5400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solidFill>
                <a:schemeClr val="accent1"/>
              </a:solidFill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xmlns="" id="{5909FB34-352C-4003-9A14-E4407F85F925}"/>
              </a:ext>
            </a:extLst>
          </p:cNvPr>
          <p:cNvSpPr/>
          <p:nvPr/>
        </p:nvSpPr>
        <p:spPr>
          <a:xfrm>
            <a:off x="8086464" y="3497750"/>
            <a:ext cx="54000" cy="5400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solidFill>
                <a:schemeClr val="accent1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1" y="347234"/>
            <a:ext cx="5328808" cy="639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38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E140E042-B11C-46E0-973C-02DE46223EBC}"/>
              </a:ext>
            </a:extLst>
          </p:cNvPr>
          <p:cNvCxnSpPr>
            <a:cxnSpLocks/>
          </p:cNvCxnSpPr>
          <p:nvPr/>
        </p:nvCxnSpPr>
        <p:spPr>
          <a:xfrm>
            <a:off x="2705100" y="469458"/>
            <a:ext cx="903922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79C952A-930B-4039-A22E-B2E0E6A35152}"/>
              </a:ext>
            </a:extLst>
          </p:cNvPr>
          <p:cNvSpPr txBox="1"/>
          <p:nvPr/>
        </p:nvSpPr>
        <p:spPr>
          <a:xfrm>
            <a:off x="960598" y="4208764"/>
            <a:ext cx="33245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FFC000"/>
                </a:solidFill>
                <a:latin typeface="+mj-lt"/>
                <a:cs typeface="Arial" pitchFamily="34" charset="0"/>
              </a:rPr>
              <a:t>Column</a:t>
            </a:r>
          </a:p>
          <a:p>
            <a:r>
              <a:rPr lang="en-US" altLang="ko-KR" sz="4000" b="1" dirty="0" smtClean="0">
                <a:solidFill>
                  <a:srgbClr val="FFC000"/>
                </a:solidFill>
                <a:latin typeface="+mj-lt"/>
                <a:cs typeface="Arial" pitchFamily="34" charset="0"/>
              </a:rPr>
              <a:t>PowerPoint </a:t>
            </a:r>
            <a:r>
              <a:rPr lang="en-US" altLang="ko-KR" sz="4000" b="1" dirty="0">
                <a:solidFill>
                  <a:srgbClr val="FFC000"/>
                </a:solidFill>
                <a:latin typeface="+mj-lt"/>
                <a:cs typeface="Arial" pitchFamily="34" charset="0"/>
              </a:rPr>
              <a:t>Presentation </a:t>
            </a:r>
            <a:endParaRPr lang="ko-KR" altLang="en-US" sz="4000" b="1" dirty="0">
              <a:solidFill>
                <a:srgbClr val="FFC000"/>
              </a:solidFill>
              <a:latin typeface="+mj-lt"/>
              <a:cs typeface="Arial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4F3C4EA4-F7AE-4D2C-AF02-E615DFFC0C0E}"/>
              </a:ext>
            </a:extLst>
          </p:cNvPr>
          <p:cNvCxnSpPr>
            <a:cxnSpLocks/>
          </p:cNvCxnSpPr>
          <p:nvPr/>
        </p:nvCxnSpPr>
        <p:spPr>
          <a:xfrm flipV="1">
            <a:off x="11744325" y="469458"/>
            <a:ext cx="0" cy="5919084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22CC377D-6BF4-4B40-AA55-94D2E6B5AE05}"/>
              </a:ext>
            </a:extLst>
          </p:cNvPr>
          <p:cNvCxnSpPr>
            <a:cxnSpLocks/>
          </p:cNvCxnSpPr>
          <p:nvPr/>
        </p:nvCxnSpPr>
        <p:spPr>
          <a:xfrm flipV="1">
            <a:off x="2943225" y="6376284"/>
            <a:ext cx="8801100" cy="1225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80BB228F-7FDE-4A39-8DBE-C540B218AF8F}"/>
              </a:ext>
            </a:extLst>
          </p:cNvPr>
          <p:cNvGrpSpPr/>
          <p:nvPr/>
        </p:nvGrpSpPr>
        <p:grpSpPr>
          <a:xfrm>
            <a:off x="4920857" y="1123439"/>
            <a:ext cx="2946794" cy="4795788"/>
            <a:chOff x="4406505" y="1014865"/>
            <a:chExt cx="3861193" cy="479578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65739E74-D0DB-41B2-88EA-C9BFC85ADF5C}"/>
                </a:ext>
              </a:extLst>
            </p:cNvPr>
            <p:cNvSpPr txBox="1"/>
            <p:nvPr/>
          </p:nvSpPr>
          <p:spPr>
            <a:xfrm>
              <a:off x="4406506" y="1471003"/>
              <a:ext cx="3861192" cy="4339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850B9C68-AADB-4726-9D25-90FDFC1BD11A}"/>
                </a:ext>
              </a:extLst>
            </p:cNvPr>
            <p:cNvSpPr txBox="1"/>
            <p:nvPr/>
          </p:nvSpPr>
          <p:spPr>
            <a:xfrm>
              <a:off x="4406505" y="1014865"/>
              <a:ext cx="38611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accent1"/>
                  </a:solidFill>
                  <a:cs typeface="Arial" pitchFamily="34" charset="0"/>
                </a:rPr>
                <a:t>Easy to change colors.</a:t>
              </a:r>
              <a:endParaRPr lang="ko-KR" altLang="en-US" sz="20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87A6A035-5F66-4905-BAAA-10B2AA7A06CA}"/>
              </a:ext>
            </a:extLst>
          </p:cNvPr>
          <p:cNvGrpSpPr/>
          <p:nvPr/>
        </p:nvGrpSpPr>
        <p:grpSpPr>
          <a:xfrm>
            <a:off x="8332587" y="1123439"/>
            <a:ext cx="2946794" cy="4795788"/>
            <a:chOff x="4406505" y="1014865"/>
            <a:chExt cx="3861193" cy="479578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70676252-71D8-4F58-9872-822ACA25F190}"/>
                </a:ext>
              </a:extLst>
            </p:cNvPr>
            <p:cNvSpPr txBox="1"/>
            <p:nvPr/>
          </p:nvSpPr>
          <p:spPr>
            <a:xfrm>
              <a:off x="4406506" y="1471003"/>
              <a:ext cx="3861192" cy="4339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B7D381AF-434C-42D9-BF30-3B371279B693}"/>
                </a:ext>
              </a:extLst>
            </p:cNvPr>
            <p:cNvSpPr txBox="1"/>
            <p:nvPr/>
          </p:nvSpPr>
          <p:spPr>
            <a:xfrm>
              <a:off x="4406505" y="1014865"/>
              <a:ext cx="38611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cs typeface="Arial" pitchFamily="34" charset="0"/>
                </a:rPr>
                <a:t>Easy to change colors.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33" y="96840"/>
            <a:ext cx="4341983" cy="412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38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xmlns="" id="{7D9EB815-83DA-4AE0-BF0A-573FDAC23FBC}"/>
              </a:ext>
            </a:extLst>
          </p:cNvPr>
          <p:cNvSpPr/>
          <p:nvPr/>
        </p:nvSpPr>
        <p:spPr>
          <a:xfrm rot="10800000">
            <a:off x="-13252" y="106401"/>
            <a:ext cx="12205252" cy="4554261"/>
          </a:xfrm>
          <a:custGeom>
            <a:avLst/>
            <a:gdLst>
              <a:gd name="connsiteX0" fmla="*/ 12205252 w 12205252"/>
              <a:gd name="connsiteY0" fmla="*/ 4554261 h 4554261"/>
              <a:gd name="connsiteX1" fmla="*/ 6108196 w 12205252"/>
              <a:gd name="connsiteY1" fmla="*/ 4554261 h 4554261"/>
              <a:gd name="connsiteX2" fmla="*/ 6097056 w 12205252"/>
              <a:gd name="connsiteY2" fmla="*/ 4554261 h 4554261"/>
              <a:gd name="connsiteX3" fmla="*/ 0 w 12205252"/>
              <a:gd name="connsiteY3" fmla="*/ 4554261 h 4554261"/>
              <a:gd name="connsiteX4" fmla="*/ 0 w 12205252"/>
              <a:gd name="connsiteY4" fmla="*/ 1970835 h 4554261"/>
              <a:gd name="connsiteX5" fmla="*/ 316931 w 12205252"/>
              <a:gd name="connsiteY5" fmla="*/ 1777770 h 4554261"/>
              <a:gd name="connsiteX6" fmla="*/ 5867395 w 12205252"/>
              <a:gd name="connsiteY6" fmla="*/ 6099 h 4554261"/>
              <a:gd name="connsiteX7" fmla="*/ 6097056 w 12205252"/>
              <a:gd name="connsiteY7" fmla="*/ 282 h 4554261"/>
              <a:gd name="connsiteX8" fmla="*/ 6097056 w 12205252"/>
              <a:gd name="connsiteY8" fmla="*/ 0 h 4554261"/>
              <a:gd name="connsiteX9" fmla="*/ 6102626 w 12205252"/>
              <a:gd name="connsiteY9" fmla="*/ 141 h 4554261"/>
              <a:gd name="connsiteX10" fmla="*/ 6108196 w 12205252"/>
              <a:gd name="connsiteY10" fmla="*/ 0 h 4554261"/>
              <a:gd name="connsiteX11" fmla="*/ 6108196 w 12205252"/>
              <a:gd name="connsiteY11" fmla="*/ 282 h 4554261"/>
              <a:gd name="connsiteX12" fmla="*/ 6337857 w 12205252"/>
              <a:gd name="connsiteY12" fmla="*/ 6099 h 4554261"/>
              <a:gd name="connsiteX13" fmla="*/ 11888321 w 12205252"/>
              <a:gd name="connsiteY13" fmla="*/ 1777770 h 4554261"/>
              <a:gd name="connsiteX14" fmla="*/ 12205252 w 12205252"/>
              <a:gd name="connsiteY14" fmla="*/ 1970835 h 4554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205252" h="4554261">
                <a:moveTo>
                  <a:pt x="12205252" y="4554261"/>
                </a:moveTo>
                <a:lnTo>
                  <a:pt x="6108196" y="4554261"/>
                </a:lnTo>
                <a:lnTo>
                  <a:pt x="6097056" y="4554261"/>
                </a:lnTo>
                <a:lnTo>
                  <a:pt x="0" y="4554261"/>
                </a:lnTo>
                <a:lnTo>
                  <a:pt x="0" y="1970835"/>
                </a:lnTo>
                <a:lnTo>
                  <a:pt x="316931" y="1777770"/>
                </a:lnTo>
                <a:cubicBezTo>
                  <a:pt x="2052484" y="752156"/>
                  <a:pt x="3925622" y="91603"/>
                  <a:pt x="5867395" y="6099"/>
                </a:cubicBezTo>
                <a:lnTo>
                  <a:pt x="6097056" y="282"/>
                </a:lnTo>
                <a:lnTo>
                  <a:pt x="6097056" y="0"/>
                </a:lnTo>
                <a:lnTo>
                  <a:pt x="6102626" y="141"/>
                </a:lnTo>
                <a:lnTo>
                  <a:pt x="6108196" y="0"/>
                </a:lnTo>
                <a:lnTo>
                  <a:pt x="6108196" y="282"/>
                </a:lnTo>
                <a:lnTo>
                  <a:pt x="6337857" y="6099"/>
                </a:lnTo>
                <a:cubicBezTo>
                  <a:pt x="8279630" y="91603"/>
                  <a:pt x="10152768" y="752156"/>
                  <a:pt x="11888321" y="1777770"/>
                </a:cubicBezTo>
                <a:lnTo>
                  <a:pt x="12205252" y="197083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xmlns="" id="{D862F04F-821A-4867-8E37-B0550813FBD1}"/>
              </a:ext>
            </a:extLst>
          </p:cNvPr>
          <p:cNvSpPr txBox="1">
            <a:spLocks/>
          </p:cNvSpPr>
          <p:nvPr/>
        </p:nvSpPr>
        <p:spPr>
          <a:xfrm>
            <a:off x="-13252" y="5194911"/>
            <a:ext cx="12192000" cy="857296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b="1" dirty="0">
                <a:solidFill>
                  <a:srgbClr val="00B0F0"/>
                </a:solidFill>
              </a:rPr>
              <a:t>Thank you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xmlns="" id="{A8D1AAF6-CE25-4081-9A69-D1C95715CF55}"/>
              </a:ext>
            </a:extLst>
          </p:cNvPr>
          <p:cNvSpPr txBox="1">
            <a:spLocks/>
          </p:cNvSpPr>
          <p:nvPr/>
        </p:nvSpPr>
        <p:spPr>
          <a:xfrm>
            <a:off x="4504082" y="6347389"/>
            <a:ext cx="3157332" cy="301523"/>
          </a:xfrm>
          <a:prstGeom prst="roundRect">
            <a:avLst>
              <a:gd name="adj" fmla="val 29852"/>
            </a:avLst>
          </a:prstGeom>
          <a:solidFill>
            <a:schemeClr val="bg1"/>
          </a:solidFill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b="1" dirty="0">
                <a:solidFill>
                  <a:srgbClr val="00B0F0"/>
                </a:solidFill>
              </a:rPr>
              <a:t>Insert your subtitle here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71" y="2593298"/>
            <a:ext cx="3602728" cy="201674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560" y="638258"/>
            <a:ext cx="4508799" cy="4260609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385359" y="2685777"/>
            <a:ext cx="3660747" cy="204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91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77317" y="3621263"/>
            <a:ext cx="11573197" cy="724247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https://www.plantillaspower-point.com</a:t>
            </a:r>
          </a:p>
        </p:txBody>
      </p:sp>
    </p:spTree>
    <p:extLst>
      <p:ext uri="{BB962C8B-B14F-4D97-AF65-F5344CB8AC3E}">
        <p14:creationId xmlns:p14="http://schemas.microsoft.com/office/powerpoint/2010/main" val="370137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9" y="1416223"/>
            <a:ext cx="6097501" cy="1057500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9" y="3270934"/>
            <a:ext cx="7830001" cy="10462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0692" y="1326757"/>
            <a:ext cx="4286250" cy="1113750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29" y="4834659"/>
            <a:ext cx="4376250" cy="94500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5700" y="4967665"/>
            <a:ext cx="933750" cy="75375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7020" y="3001648"/>
            <a:ext cx="933750" cy="405000"/>
          </a:xfrm>
          <a:prstGeom prst="rect">
            <a:avLst/>
          </a:prstGeom>
        </p:spPr>
      </p:pic>
      <p:pic>
        <p:nvPicPr>
          <p:cNvPr id="24" name="Imagen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33192" y="2754148"/>
            <a:ext cx="933750" cy="652500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86655" y="4938971"/>
            <a:ext cx="933750" cy="686250"/>
          </a:xfrm>
          <a:prstGeom prst="rect">
            <a:avLst/>
          </a:prstGeom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46150" y="3934573"/>
            <a:ext cx="697500" cy="697500"/>
          </a:xfrm>
          <a:prstGeom prst="rect">
            <a:avLst/>
          </a:prstGeom>
        </p:spPr>
      </p:pic>
      <p:pic>
        <p:nvPicPr>
          <p:cNvPr id="27" name="Imagen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74510" y="3816448"/>
            <a:ext cx="2193750" cy="212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31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551" y="1221853"/>
            <a:ext cx="2452500" cy="23175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03" y="3785993"/>
            <a:ext cx="2902500" cy="273375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5001" y="2268103"/>
            <a:ext cx="2902500" cy="2542500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1893" y="2022725"/>
            <a:ext cx="2520000" cy="2328750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85748" y="2069370"/>
            <a:ext cx="2790000" cy="2610000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0103" y="4715155"/>
            <a:ext cx="2193763" cy="1900037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4483" y="4428100"/>
            <a:ext cx="2888284" cy="2202576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80075" y="4472729"/>
            <a:ext cx="2259101" cy="215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82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9" y="2168274"/>
            <a:ext cx="2149848" cy="174268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57" y="4262411"/>
            <a:ext cx="1125000" cy="127125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3115" y="4577175"/>
            <a:ext cx="1440000" cy="136125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5856" y="2770315"/>
            <a:ext cx="1563750" cy="147375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3356" y="1396866"/>
            <a:ext cx="1552500" cy="1271250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4585" y="1374366"/>
            <a:ext cx="1462500" cy="1316250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2085" y="2905315"/>
            <a:ext cx="1293750" cy="1203750"/>
          </a:xfrm>
          <a:prstGeom prst="rect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10127" y="2901028"/>
            <a:ext cx="5613751" cy="7987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13020" y="4898036"/>
            <a:ext cx="5748751" cy="787500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73800" y="4346264"/>
            <a:ext cx="585000" cy="1518750"/>
          </a:xfrm>
          <a:prstGeom prst="rect">
            <a:avLst/>
          </a:prstGeom>
        </p:spPr>
      </p:pic>
      <p:sp>
        <p:nvSpPr>
          <p:cNvPr id="6" name="Freeform 5"/>
          <p:cNvSpPr>
            <a:spLocks/>
          </p:cNvSpPr>
          <p:nvPr/>
        </p:nvSpPr>
        <p:spPr bwMode="auto">
          <a:xfrm>
            <a:off x="8388351" y="3989388"/>
            <a:ext cx="842963" cy="482600"/>
          </a:xfrm>
          <a:custGeom>
            <a:avLst/>
            <a:gdLst>
              <a:gd name="T0" fmla="*/ 117 w 224"/>
              <a:gd name="T1" fmla="*/ 127 h 127"/>
              <a:gd name="T2" fmla="*/ 43 w 224"/>
              <a:gd name="T3" fmla="*/ 127 h 127"/>
              <a:gd name="T4" fmla="*/ 4 w 224"/>
              <a:gd name="T5" fmla="*/ 97 h 127"/>
              <a:gd name="T6" fmla="*/ 26 w 224"/>
              <a:gd name="T7" fmla="*/ 55 h 127"/>
              <a:gd name="T8" fmla="*/ 41 w 224"/>
              <a:gd name="T9" fmla="*/ 36 h 127"/>
              <a:gd name="T10" fmla="*/ 78 w 224"/>
              <a:gd name="T11" fmla="*/ 4 h 127"/>
              <a:gd name="T12" fmla="*/ 126 w 224"/>
              <a:gd name="T13" fmla="*/ 24 h 127"/>
              <a:gd name="T14" fmla="*/ 144 w 224"/>
              <a:gd name="T15" fmla="*/ 32 h 127"/>
              <a:gd name="T16" fmla="*/ 179 w 224"/>
              <a:gd name="T17" fmla="*/ 53 h 127"/>
              <a:gd name="T18" fmla="*/ 196 w 224"/>
              <a:gd name="T19" fmla="*/ 69 h 127"/>
              <a:gd name="T20" fmla="*/ 222 w 224"/>
              <a:gd name="T21" fmla="*/ 101 h 127"/>
              <a:gd name="T22" fmla="*/ 190 w 224"/>
              <a:gd name="T23" fmla="*/ 127 h 127"/>
              <a:gd name="T24" fmla="*/ 117 w 224"/>
              <a:gd name="T25" fmla="*/ 127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4" h="127">
                <a:moveTo>
                  <a:pt x="117" y="127"/>
                </a:moveTo>
                <a:cubicBezTo>
                  <a:pt x="92" y="127"/>
                  <a:pt x="67" y="127"/>
                  <a:pt x="43" y="127"/>
                </a:cubicBezTo>
                <a:cubicBezTo>
                  <a:pt x="23" y="127"/>
                  <a:pt x="8" y="115"/>
                  <a:pt x="4" y="97"/>
                </a:cubicBezTo>
                <a:cubicBezTo>
                  <a:pt x="0" y="80"/>
                  <a:pt x="8" y="63"/>
                  <a:pt x="26" y="55"/>
                </a:cubicBezTo>
                <a:cubicBezTo>
                  <a:pt x="36" y="51"/>
                  <a:pt x="39" y="45"/>
                  <a:pt x="41" y="36"/>
                </a:cubicBezTo>
                <a:cubicBezTo>
                  <a:pt x="47" y="18"/>
                  <a:pt x="60" y="7"/>
                  <a:pt x="78" y="4"/>
                </a:cubicBezTo>
                <a:cubicBezTo>
                  <a:pt x="98" y="0"/>
                  <a:pt x="115" y="6"/>
                  <a:pt x="126" y="24"/>
                </a:cubicBezTo>
                <a:cubicBezTo>
                  <a:pt x="131" y="31"/>
                  <a:pt x="135" y="33"/>
                  <a:pt x="144" y="32"/>
                </a:cubicBezTo>
                <a:cubicBezTo>
                  <a:pt x="161" y="29"/>
                  <a:pt x="174" y="37"/>
                  <a:pt x="179" y="53"/>
                </a:cubicBezTo>
                <a:cubicBezTo>
                  <a:pt x="182" y="62"/>
                  <a:pt x="186" y="67"/>
                  <a:pt x="196" y="69"/>
                </a:cubicBezTo>
                <a:cubicBezTo>
                  <a:pt x="213" y="71"/>
                  <a:pt x="224" y="82"/>
                  <a:pt x="222" y="101"/>
                </a:cubicBezTo>
                <a:cubicBezTo>
                  <a:pt x="220" y="119"/>
                  <a:pt x="208" y="127"/>
                  <a:pt x="190" y="127"/>
                </a:cubicBezTo>
                <a:cubicBezTo>
                  <a:pt x="166" y="127"/>
                  <a:pt x="141" y="127"/>
                  <a:pt x="117" y="127"/>
                </a:cubicBezTo>
                <a:close/>
              </a:path>
            </a:pathLst>
          </a:custGeom>
          <a:solidFill>
            <a:srgbClr val="1CAD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>
            <a:off x="6032501" y="3929063"/>
            <a:ext cx="576263" cy="649287"/>
          </a:xfrm>
          <a:custGeom>
            <a:avLst/>
            <a:gdLst>
              <a:gd name="T0" fmla="*/ 153 w 153"/>
              <a:gd name="T1" fmla="*/ 123 h 171"/>
              <a:gd name="T2" fmla="*/ 62 w 153"/>
              <a:gd name="T3" fmla="*/ 161 h 171"/>
              <a:gd name="T4" fmla="*/ 3 w 153"/>
              <a:gd name="T5" fmla="*/ 78 h 171"/>
              <a:gd name="T6" fmla="*/ 86 w 153"/>
              <a:gd name="T7" fmla="*/ 0 h 171"/>
              <a:gd name="T8" fmla="*/ 70 w 153"/>
              <a:gd name="T9" fmla="*/ 90 h 171"/>
              <a:gd name="T10" fmla="*/ 153 w 153"/>
              <a:gd name="T11" fmla="*/ 123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3" h="171">
                <a:moveTo>
                  <a:pt x="153" y="123"/>
                </a:moveTo>
                <a:cubicBezTo>
                  <a:pt x="140" y="154"/>
                  <a:pt x="98" y="171"/>
                  <a:pt x="62" y="161"/>
                </a:cubicBezTo>
                <a:cubicBezTo>
                  <a:pt x="26" y="150"/>
                  <a:pt x="0" y="114"/>
                  <a:pt x="3" y="78"/>
                </a:cubicBezTo>
                <a:cubicBezTo>
                  <a:pt x="6" y="35"/>
                  <a:pt x="34" y="8"/>
                  <a:pt x="86" y="0"/>
                </a:cubicBezTo>
                <a:cubicBezTo>
                  <a:pt x="61" y="28"/>
                  <a:pt x="52" y="58"/>
                  <a:pt x="70" y="90"/>
                </a:cubicBezTo>
                <a:cubicBezTo>
                  <a:pt x="89" y="122"/>
                  <a:pt x="118" y="130"/>
                  <a:pt x="153" y="123"/>
                </a:cubicBezTo>
                <a:close/>
              </a:path>
            </a:pathLst>
          </a:custGeom>
          <a:solidFill>
            <a:srgbClr val="FBB9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>
            <a:off x="9655176" y="4251325"/>
            <a:ext cx="442913" cy="280987"/>
          </a:xfrm>
          <a:custGeom>
            <a:avLst/>
            <a:gdLst>
              <a:gd name="T0" fmla="*/ 56 w 118"/>
              <a:gd name="T1" fmla="*/ 73 h 74"/>
              <a:gd name="T2" fmla="*/ 23 w 118"/>
              <a:gd name="T3" fmla="*/ 73 h 74"/>
              <a:gd name="T4" fmla="*/ 3 w 118"/>
              <a:gd name="T5" fmla="*/ 56 h 74"/>
              <a:gd name="T6" fmla="*/ 13 w 118"/>
              <a:gd name="T7" fmla="*/ 34 h 74"/>
              <a:gd name="T8" fmla="*/ 57 w 118"/>
              <a:gd name="T9" fmla="*/ 6 h 74"/>
              <a:gd name="T10" fmla="*/ 68 w 118"/>
              <a:gd name="T11" fmla="*/ 2 h 74"/>
              <a:gd name="T12" fmla="*/ 116 w 118"/>
              <a:gd name="T13" fmla="*/ 50 h 74"/>
              <a:gd name="T14" fmla="*/ 90 w 118"/>
              <a:gd name="T15" fmla="*/ 73 h 74"/>
              <a:gd name="T16" fmla="*/ 56 w 118"/>
              <a:gd name="T17" fmla="*/ 74 h 74"/>
              <a:gd name="T18" fmla="*/ 56 w 118"/>
              <a:gd name="T19" fmla="*/ 73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8" h="74">
                <a:moveTo>
                  <a:pt x="56" y="73"/>
                </a:moveTo>
                <a:cubicBezTo>
                  <a:pt x="45" y="73"/>
                  <a:pt x="34" y="74"/>
                  <a:pt x="23" y="73"/>
                </a:cubicBezTo>
                <a:cubicBezTo>
                  <a:pt x="12" y="72"/>
                  <a:pt x="5" y="66"/>
                  <a:pt x="3" y="56"/>
                </a:cubicBezTo>
                <a:cubicBezTo>
                  <a:pt x="0" y="47"/>
                  <a:pt x="6" y="40"/>
                  <a:pt x="13" y="34"/>
                </a:cubicBezTo>
                <a:cubicBezTo>
                  <a:pt x="26" y="22"/>
                  <a:pt x="42" y="14"/>
                  <a:pt x="57" y="6"/>
                </a:cubicBezTo>
                <a:cubicBezTo>
                  <a:pt x="60" y="4"/>
                  <a:pt x="64" y="3"/>
                  <a:pt x="68" y="2"/>
                </a:cubicBezTo>
                <a:cubicBezTo>
                  <a:pt x="85" y="0"/>
                  <a:pt x="118" y="33"/>
                  <a:pt x="116" y="50"/>
                </a:cubicBezTo>
                <a:cubicBezTo>
                  <a:pt x="114" y="64"/>
                  <a:pt x="104" y="72"/>
                  <a:pt x="90" y="73"/>
                </a:cubicBezTo>
                <a:cubicBezTo>
                  <a:pt x="79" y="74"/>
                  <a:pt x="68" y="74"/>
                  <a:pt x="56" y="74"/>
                </a:cubicBezTo>
                <a:cubicBezTo>
                  <a:pt x="56" y="73"/>
                  <a:pt x="56" y="73"/>
                  <a:pt x="56" y="73"/>
                </a:cubicBezTo>
                <a:close/>
              </a:path>
            </a:pathLst>
          </a:custGeom>
          <a:solidFill>
            <a:srgbClr val="1FAC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>
            <a:off x="10215563" y="4244975"/>
            <a:ext cx="442913" cy="287337"/>
          </a:xfrm>
          <a:custGeom>
            <a:avLst/>
            <a:gdLst>
              <a:gd name="T0" fmla="*/ 59 w 118"/>
              <a:gd name="T1" fmla="*/ 76 h 76"/>
              <a:gd name="T2" fmla="*/ 28 w 118"/>
              <a:gd name="T3" fmla="*/ 75 h 76"/>
              <a:gd name="T4" fmla="*/ 3 w 118"/>
              <a:gd name="T5" fmla="*/ 58 h 76"/>
              <a:gd name="T6" fmla="*/ 11 w 118"/>
              <a:gd name="T7" fmla="*/ 31 h 76"/>
              <a:gd name="T8" fmla="*/ 22 w 118"/>
              <a:gd name="T9" fmla="*/ 18 h 76"/>
              <a:gd name="T10" fmla="*/ 57 w 118"/>
              <a:gd name="T11" fmla="*/ 6 h 76"/>
              <a:gd name="T12" fmla="*/ 111 w 118"/>
              <a:gd name="T13" fmla="*/ 41 h 76"/>
              <a:gd name="T14" fmla="*/ 115 w 118"/>
              <a:gd name="T15" fmla="*/ 61 h 76"/>
              <a:gd name="T16" fmla="*/ 95 w 118"/>
              <a:gd name="T17" fmla="*/ 75 h 76"/>
              <a:gd name="T18" fmla="*/ 59 w 118"/>
              <a:gd name="T19" fmla="*/ 75 h 76"/>
              <a:gd name="T20" fmla="*/ 59 w 118"/>
              <a:gd name="T21" fmla="*/ 7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8" h="76">
                <a:moveTo>
                  <a:pt x="59" y="76"/>
                </a:moveTo>
                <a:cubicBezTo>
                  <a:pt x="49" y="76"/>
                  <a:pt x="38" y="76"/>
                  <a:pt x="28" y="75"/>
                </a:cubicBezTo>
                <a:cubicBezTo>
                  <a:pt x="16" y="75"/>
                  <a:pt x="7" y="69"/>
                  <a:pt x="3" y="58"/>
                </a:cubicBezTo>
                <a:cubicBezTo>
                  <a:pt x="0" y="47"/>
                  <a:pt x="3" y="38"/>
                  <a:pt x="11" y="31"/>
                </a:cubicBezTo>
                <a:cubicBezTo>
                  <a:pt x="16" y="28"/>
                  <a:pt x="19" y="23"/>
                  <a:pt x="22" y="18"/>
                </a:cubicBezTo>
                <a:cubicBezTo>
                  <a:pt x="31" y="5"/>
                  <a:pt x="43" y="0"/>
                  <a:pt x="57" y="6"/>
                </a:cubicBezTo>
                <a:cubicBezTo>
                  <a:pt x="77" y="14"/>
                  <a:pt x="95" y="26"/>
                  <a:pt x="111" y="41"/>
                </a:cubicBezTo>
                <a:cubicBezTo>
                  <a:pt x="116" y="46"/>
                  <a:pt x="118" y="53"/>
                  <a:pt x="115" y="61"/>
                </a:cubicBezTo>
                <a:cubicBezTo>
                  <a:pt x="112" y="70"/>
                  <a:pt x="104" y="75"/>
                  <a:pt x="95" y="75"/>
                </a:cubicBezTo>
                <a:cubicBezTo>
                  <a:pt x="83" y="76"/>
                  <a:pt x="71" y="75"/>
                  <a:pt x="59" y="75"/>
                </a:cubicBezTo>
                <a:cubicBezTo>
                  <a:pt x="59" y="75"/>
                  <a:pt x="59" y="75"/>
                  <a:pt x="59" y="76"/>
                </a:cubicBezTo>
                <a:close/>
              </a:path>
            </a:pathLst>
          </a:custGeom>
          <a:solidFill>
            <a:srgbClr val="20AC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6" name="Freeform 9"/>
          <p:cNvSpPr>
            <a:spLocks/>
          </p:cNvSpPr>
          <p:nvPr/>
        </p:nvSpPr>
        <p:spPr bwMode="auto">
          <a:xfrm>
            <a:off x="8945563" y="3819525"/>
            <a:ext cx="401638" cy="417512"/>
          </a:xfrm>
          <a:custGeom>
            <a:avLst/>
            <a:gdLst>
              <a:gd name="T0" fmla="*/ 56 w 107"/>
              <a:gd name="T1" fmla="*/ 1 h 110"/>
              <a:gd name="T2" fmla="*/ 107 w 107"/>
              <a:gd name="T3" fmla="*/ 83 h 110"/>
              <a:gd name="T4" fmla="*/ 60 w 107"/>
              <a:gd name="T5" fmla="*/ 109 h 110"/>
              <a:gd name="T6" fmla="*/ 36 w 107"/>
              <a:gd name="T7" fmla="*/ 93 h 110"/>
              <a:gd name="T8" fmla="*/ 14 w 107"/>
              <a:gd name="T9" fmla="*/ 72 h 110"/>
              <a:gd name="T10" fmla="*/ 3 w 107"/>
              <a:gd name="T11" fmla="*/ 57 h 110"/>
              <a:gd name="T12" fmla="*/ 56 w 107"/>
              <a:gd name="T13" fmla="*/ 1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7" h="110">
                <a:moveTo>
                  <a:pt x="56" y="1"/>
                </a:moveTo>
                <a:cubicBezTo>
                  <a:pt x="25" y="45"/>
                  <a:pt x="55" y="88"/>
                  <a:pt x="107" y="83"/>
                </a:cubicBezTo>
                <a:cubicBezTo>
                  <a:pt x="94" y="101"/>
                  <a:pt x="80" y="110"/>
                  <a:pt x="60" y="109"/>
                </a:cubicBezTo>
                <a:cubicBezTo>
                  <a:pt x="49" y="108"/>
                  <a:pt x="39" y="108"/>
                  <a:pt x="36" y="93"/>
                </a:cubicBezTo>
                <a:cubicBezTo>
                  <a:pt x="34" y="83"/>
                  <a:pt x="24" y="75"/>
                  <a:pt x="14" y="72"/>
                </a:cubicBezTo>
                <a:cubicBezTo>
                  <a:pt x="6" y="70"/>
                  <a:pt x="4" y="64"/>
                  <a:pt x="3" y="57"/>
                </a:cubicBezTo>
                <a:cubicBezTo>
                  <a:pt x="0" y="28"/>
                  <a:pt x="26" y="0"/>
                  <a:pt x="56" y="1"/>
                </a:cubicBezTo>
                <a:close/>
              </a:path>
            </a:pathLst>
          </a:custGeom>
          <a:solidFill>
            <a:srgbClr val="FAB9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7" name="Freeform 10"/>
          <p:cNvSpPr>
            <a:spLocks/>
          </p:cNvSpPr>
          <p:nvPr/>
        </p:nvSpPr>
        <p:spPr bwMode="auto">
          <a:xfrm>
            <a:off x="7681913" y="3914775"/>
            <a:ext cx="387350" cy="442912"/>
          </a:xfrm>
          <a:custGeom>
            <a:avLst/>
            <a:gdLst>
              <a:gd name="T0" fmla="*/ 103 w 103"/>
              <a:gd name="T1" fmla="*/ 83 h 117"/>
              <a:gd name="T2" fmla="*/ 35 w 103"/>
              <a:gd name="T3" fmla="*/ 87 h 117"/>
              <a:gd name="T4" fmla="*/ 15 w 103"/>
              <a:gd name="T5" fmla="*/ 68 h 117"/>
              <a:gd name="T6" fmla="*/ 3 w 103"/>
              <a:gd name="T7" fmla="*/ 43 h 117"/>
              <a:gd name="T8" fmla="*/ 56 w 103"/>
              <a:gd name="T9" fmla="*/ 0 h 117"/>
              <a:gd name="T10" fmla="*/ 46 w 103"/>
              <a:gd name="T11" fmla="*/ 59 h 117"/>
              <a:gd name="T12" fmla="*/ 103 w 103"/>
              <a:gd name="T13" fmla="*/ 83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" h="117">
                <a:moveTo>
                  <a:pt x="103" y="83"/>
                </a:moveTo>
                <a:cubicBezTo>
                  <a:pt x="84" y="117"/>
                  <a:pt x="57" y="113"/>
                  <a:pt x="35" y="87"/>
                </a:cubicBezTo>
                <a:cubicBezTo>
                  <a:pt x="29" y="79"/>
                  <a:pt x="24" y="70"/>
                  <a:pt x="15" y="68"/>
                </a:cubicBezTo>
                <a:cubicBezTo>
                  <a:pt x="0" y="64"/>
                  <a:pt x="1" y="54"/>
                  <a:pt x="3" y="43"/>
                </a:cubicBezTo>
                <a:cubicBezTo>
                  <a:pt x="6" y="21"/>
                  <a:pt x="25" y="5"/>
                  <a:pt x="56" y="0"/>
                </a:cubicBezTo>
                <a:cubicBezTo>
                  <a:pt x="42" y="19"/>
                  <a:pt x="36" y="38"/>
                  <a:pt x="46" y="59"/>
                </a:cubicBezTo>
                <a:cubicBezTo>
                  <a:pt x="58" y="81"/>
                  <a:pt x="77" y="86"/>
                  <a:pt x="103" y="83"/>
                </a:cubicBezTo>
                <a:close/>
              </a:path>
            </a:pathLst>
          </a:custGeom>
          <a:solidFill>
            <a:srgbClr val="FAB9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2" name="Freeform 11"/>
          <p:cNvSpPr>
            <a:spLocks/>
          </p:cNvSpPr>
          <p:nvPr/>
        </p:nvSpPr>
        <p:spPr bwMode="auto">
          <a:xfrm>
            <a:off x="9775826" y="3956050"/>
            <a:ext cx="774700" cy="333375"/>
          </a:xfrm>
          <a:custGeom>
            <a:avLst/>
            <a:gdLst>
              <a:gd name="T0" fmla="*/ 101 w 206"/>
              <a:gd name="T1" fmla="*/ 0 h 88"/>
              <a:gd name="T2" fmla="*/ 197 w 206"/>
              <a:gd name="T3" fmla="*/ 68 h 88"/>
              <a:gd name="T4" fmla="*/ 198 w 206"/>
              <a:gd name="T5" fmla="*/ 85 h 88"/>
              <a:gd name="T6" fmla="*/ 185 w 206"/>
              <a:gd name="T7" fmla="*/ 73 h 88"/>
              <a:gd name="T8" fmla="*/ 125 w 206"/>
              <a:gd name="T9" fmla="*/ 16 h 88"/>
              <a:gd name="T10" fmla="*/ 20 w 206"/>
              <a:gd name="T11" fmla="*/ 67 h 88"/>
              <a:gd name="T12" fmla="*/ 15 w 206"/>
              <a:gd name="T13" fmla="*/ 80 h 88"/>
              <a:gd name="T14" fmla="*/ 5 w 206"/>
              <a:gd name="T15" fmla="*/ 85 h 88"/>
              <a:gd name="T16" fmla="*/ 4 w 206"/>
              <a:gd name="T17" fmla="*/ 75 h 88"/>
              <a:gd name="T18" fmla="*/ 101 w 206"/>
              <a:gd name="T19" fmla="*/ 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6" h="88">
                <a:moveTo>
                  <a:pt x="101" y="0"/>
                </a:moveTo>
                <a:cubicBezTo>
                  <a:pt x="145" y="0"/>
                  <a:pt x="183" y="27"/>
                  <a:pt x="197" y="68"/>
                </a:cubicBezTo>
                <a:cubicBezTo>
                  <a:pt x="199" y="73"/>
                  <a:pt x="206" y="81"/>
                  <a:pt x="198" y="85"/>
                </a:cubicBezTo>
                <a:cubicBezTo>
                  <a:pt x="190" y="88"/>
                  <a:pt x="187" y="79"/>
                  <a:pt x="185" y="73"/>
                </a:cubicBezTo>
                <a:cubicBezTo>
                  <a:pt x="175" y="44"/>
                  <a:pt x="155" y="25"/>
                  <a:pt x="125" y="16"/>
                </a:cubicBezTo>
                <a:cubicBezTo>
                  <a:pt x="82" y="4"/>
                  <a:pt x="38" y="26"/>
                  <a:pt x="20" y="67"/>
                </a:cubicBezTo>
                <a:cubicBezTo>
                  <a:pt x="18" y="71"/>
                  <a:pt x="17" y="76"/>
                  <a:pt x="15" y="80"/>
                </a:cubicBezTo>
                <a:cubicBezTo>
                  <a:pt x="13" y="84"/>
                  <a:pt x="9" y="86"/>
                  <a:pt x="5" y="85"/>
                </a:cubicBezTo>
                <a:cubicBezTo>
                  <a:pt x="0" y="83"/>
                  <a:pt x="3" y="78"/>
                  <a:pt x="4" y="75"/>
                </a:cubicBezTo>
                <a:cubicBezTo>
                  <a:pt x="13" y="33"/>
                  <a:pt x="56" y="1"/>
                  <a:pt x="101" y="0"/>
                </a:cubicBezTo>
                <a:close/>
              </a:path>
            </a:pathLst>
          </a:custGeom>
          <a:solidFill>
            <a:srgbClr val="E325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3" name="Freeform 12"/>
          <p:cNvSpPr>
            <a:spLocks/>
          </p:cNvSpPr>
          <p:nvPr/>
        </p:nvSpPr>
        <p:spPr bwMode="auto">
          <a:xfrm>
            <a:off x="11364913" y="4240213"/>
            <a:ext cx="128588" cy="444500"/>
          </a:xfrm>
          <a:custGeom>
            <a:avLst/>
            <a:gdLst>
              <a:gd name="T0" fmla="*/ 9 w 34"/>
              <a:gd name="T1" fmla="*/ 4 h 117"/>
              <a:gd name="T2" fmla="*/ 27 w 34"/>
              <a:gd name="T3" fmla="*/ 18 h 117"/>
              <a:gd name="T4" fmla="*/ 33 w 34"/>
              <a:gd name="T5" fmla="*/ 99 h 117"/>
              <a:gd name="T6" fmla="*/ 19 w 34"/>
              <a:gd name="T7" fmla="*/ 114 h 117"/>
              <a:gd name="T8" fmla="*/ 2 w 34"/>
              <a:gd name="T9" fmla="*/ 101 h 117"/>
              <a:gd name="T10" fmla="*/ 9 w 34"/>
              <a:gd name="T11" fmla="*/ 3 h 117"/>
              <a:gd name="T12" fmla="*/ 9 w 34"/>
              <a:gd name="T13" fmla="*/ 4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" h="117">
                <a:moveTo>
                  <a:pt x="9" y="4"/>
                </a:moveTo>
                <a:cubicBezTo>
                  <a:pt x="22" y="0"/>
                  <a:pt x="27" y="3"/>
                  <a:pt x="27" y="18"/>
                </a:cubicBezTo>
                <a:cubicBezTo>
                  <a:pt x="28" y="45"/>
                  <a:pt x="31" y="72"/>
                  <a:pt x="33" y="99"/>
                </a:cubicBezTo>
                <a:cubicBezTo>
                  <a:pt x="34" y="111"/>
                  <a:pt x="31" y="115"/>
                  <a:pt x="19" y="114"/>
                </a:cubicBezTo>
                <a:cubicBezTo>
                  <a:pt x="10" y="113"/>
                  <a:pt x="0" y="117"/>
                  <a:pt x="2" y="101"/>
                </a:cubicBezTo>
                <a:cubicBezTo>
                  <a:pt x="5" y="68"/>
                  <a:pt x="7" y="36"/>
                  <a:pt x="9" y="3"/>
                </a:cubicBezTo>
                <a:lnTo>
                  <a:pt x="9" y="4"/>
                </a:lnTo>
                <a:close/>
              </a:path>
            </a:pathLst>
          </a:custGeom>
          <a:solidFill>
            <a:srgbClr val="0E0E0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4" name="Freeform 13"/>
          <p:cNvSpPr>
            <a:spLocks/>
          </p:cNvSpPr>
          <p:nvPr/>
        </p:nvSpPr>
        <p:spPr bwMode="auto">
          <a:xfrm>
            <a:off x="9896476" y="4043363"/>
            <a:ext cx="533400" cy="201612"/>
          </a:xfrm>
          <a:custGeom>
            <a:avLst/>
            <a:gdLst>
              <a:gd name="T0" fmla="*/ 0 w 142"/>
              <a:gd name="T1" fmla="*/ 48 h 53"/>
              <a:gd name="T2" fmla="*/ 64 w 142"/>
              <a:gd name="T3" fmla="*/ 3 h 53"/>
              <a:gd name="T4" fmla="*/ 131 w 142"/>
              <a:gd name="T5" fmla="*/ 34 h 53"/>
              <a:gd name="T6" fmla="*/ 135 w 142"/>
              <a:gd name="T7" fmla="*/ 49 h 53"/>
              <a:gd name="T8" fmla="*/ 120 w 142"/>
              <a:gd name="T9" fmla="*/ 42 h 53"/>
              <a:gd name="T10" fmla="*/ 19 w 142"/>
              <a:gd name="T11" fmla="*/ 41 h 53"/>
              <a:gd name="T12" fmla="*/ 14 w 142"/>
              <a:gd name="T13" fmla="*/ 47 h 53"/>
              <a:gd name="T14" fmla="*/ 0 w 142"/>
              <a:gd name="T15" fmla="*/ 48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53">
                <a:moveTo>
                  <a:pt x="0" y="48"/>
                </a:moveTo>
                <a:cubicBezTo>
                  <a:pt x="13" y="20"/>
                  <a:pt x="35" y="5"/>
                  <a:pt x="64" y="3"/>
                </a:cubicBezTo>
                <a:cubicBezTo>
                  <a:pt x="92" y="0"/>
                  <a:pt x="115" y="12"/>
                  <a:pt x="131" y="34"/>
                </a:cubicBezTo>
                <a:cubicBezTo>
                  <a:pt x="134" y="38"/>
                  <a:pt x="142" y="44"/>
                  <a:pt x="135" y="49"/>
                </a:cubicBezTo>
                <a:cubicBezTo>
                  <a:pt x="129" y="53"/>
                  <a:pt x="124" y="46"/>
                  <a:pt x="120" y="42"/>
                </a:cubicBezTo>
                <a:cubicBezTo>
                  <a:pt x="89" y="6"/>
                  <a:pt x="50" y="6"/>
                  <a:pt x="19" y="41"/>
                </a:cubicBezTo>
                <a:cubicBezTo>
                  <a:pt x="17" y="43"/>
                  <a:pt x="16" y="45"/>
                  <a:pt x="14" y="47"/>
                </a:cubicBezTo>
                <a:cubicBezTo>
                  <a:pt x="10" y="51"/>
                  <a:pt x="6" y="50"/>
                  <a:pt x="0" y="48"/>
                </a:cubicBezTo>
                <a:close/>
              </a:path>
            </a:pathLst>
          </a:custGeom>
          <a:solidFill>
            <a:srgbClr val="F083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5" name="Freeform 14"/>
          <p:cNvSpPr>
            <a:spLocks/>
          </p:cNvSpPr>
          <p:nvPr/>
        </p:nvSpPr>
        <p:spPr bwMode="auto">
          <a:xfrm>
            <a:off x="11120438" y="4160838"/>
            <a:ext cx="277813" cy="204787"/>
          </a:xfrm>
          <a:custGeom>
            <a:avLst/>
            <a:gdLst>
              <a:gd name="T0" fmla="*/ 74 w 74"/>
              <a:gd name="T1" fmla="*/ 25 h 54"/>
              <a:gd name="T2" fmla="*/ 74 w 74"/>
              <a:gd name="T3" fmla="*/ 24 h 54"/>
              <a:gd name="T4" fmla="*/ 14 w 74"/>
              <a:gd name="T5" fmla="*/ 48 h 54"/>
              <a:gd name="T6" fmla="*/ 2 w 74"/>
              <a:gd name="T7" fmla="*/ 47 h 54"/>
              <a:gd name="T8" fmla="*/ 8 w 74"/>
              <a:gd name="T9" fmla="*/ 38 h 54"/>
              <a:gd name="T10" fmla="*/ 58 w 74"/>
              <a:gd name="T11" fmla="*/ 0 h 54"/>
              <a:gd name="T12" fmla="*/ 74 w 74"/>
              <a:gd name="T13" fmla="*/ 25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" h="54">
                <a:moveTo>
                  <a:pt x="74" y="25"/>
                </a:moveTo>
                <a:cubicBezTo>
                  <a:pt x="74" y="25"/>
                  <a:pt x="74" y="24"/>
                  <a:pt x="74" y="24"/>
                </a:cubicBezTo>
                <a:cubicBezTo>
                  <a:pt x="54" y="32"/>
                  <a:pt x="34" y="40"/>
                  <a:pt x="14" y="48"/>
                </a:cubicBezTo>
                <a:cubicBezTo>
                  <a:pt x="9" y="50"/>
                  <a:pt x="5" y="54"/>
                  <a:pt x="2" y="47"/>
                </a:cubicBezTo>
                <a:cubicBezTo>
                  <a:pt x="0" y="43"/>
                  <a:pt x="4" y="41"/>
                  <a:pt x="8" y="38"/>
                </a:cubicBezTo>
                <a:cubicBezTo>
                  <a:pt x="24" y="26"/>
                  <a:pt x="40" y="14"/>
                  <a:pt x="58" y="0"/>
                </a:cubicBezTo>
                <a:cubicBezTo>
                  <a:pt x="61" y="11"/>
                  <a:pt x="67" y="18"/>
                  <a:pt x="74" y="25"/>
                </a:cubicBezTo>
                <a:close/>
              </a:path>
            </a:pathLst>
          </a:custGeom>
          <a:solidFill>
            <a:srgbClr val="E42A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6" name="Freeform 15"/>
          <p:cNvSpPr>
            <a:spLocks/>
          </p:cNvSpPr>
          <p:nvPr/>
        </p:nvSpPr>
        <p:spPr bwMode="auto">
          <a:xfrm>
            <a:off x="9985376" y="4149725"/>
            <a:ext cx="342900" cy="131762"/>
          </a:xfrm>
          <a:custGeom>
            <a:avLst/>
            <a:gdLst>
              <a:gd name="T0" fmla="*/ 52 w 91"/>
              <a:gd name="T1" fmla="*/ 0 h 35"/>
              <a:gd name="T2" fmla="*/ 85 w 91"/>
              <a:gd name="T3" fmla="*/ 18 h 35"/>
              <a:gd name="T4" fmla="*/ 86 w 91"/>
              <a:gd name="T5" fmla="*/ 30 h 35"/>
              <a:gd name="T6" fmla="*/ 75 w 91"/>
              <a:gd name="T7" fmla="*/ 28 h 35"/>
              <a:gd name="T8" fmla="*/ 16 w 91"/>
              <a:gd name="T9" fmla="*/ 27 h 35"/>
              <a:gd name="T10" fmla="*/ 5 w 91"/>
              <a:gd name="T11" fmla="*/ 30 h 35"/>
              <a:gd name="T12" fmla="*/ 6 w 91"/>
              <a:gd name="T13" fmla="*/ 18 h 35"/>
              <a:gd name="T14" fmla="*/ 52 w 91"/>
              <a:gd name="T15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1" h="35">
                <a:moveTo>
                  <a:pt x="52" y="0"/>
                </a:moveTo>
                <a:cubicBezTo>
                  <a:pt x="62" y="0"/>
                  <a:pt x="75" y="6"/>
                  <a:pt x="85" y="18"/>
                </a:cubicBezTo>
                <a:cubicBezTo>
                  <a:pt x="88" y="21"/>
                  <a:pt x="91" y="25"/>
                  <a:pt x="86" y="30"/>
                </a:cubicBezTo>
                <a:cubicBezTo>
                  <a:pt x="81" y="35"/>
                  <a:pt x="79" y="31"/>
                  <a:pt x="75" y="28"/>
                </a:cubicBezTo>
                <a:cubicBezTo>
                  <a:pt x="52" y="8"/>
                  <a:pt x="39" y="8"/>
                  <a:pt x="16" y="27"/>
                </a:cubicBezTo>
                <a:cubicBezTo>
                  <a:pt x="13" y="31"/>
                  <a:pt x="11" y="35"/>
                  <a:pt x="5" y="30"/>
                </a:cubicBezTo>
                <a:cubicBezTo>
                  <a:pt x="0" y="25"/>
                  <a:pt x="3" y="22"/>
                  <a:pt x="6" y="18"/>
                </a:cubicBezTo>
                <a:cubicBezTo>
                  <a:pt x="14" y="7"/>
                  <a:pt x="31" y="0"/>
                  <a:pt x="52" y="0"/>
                </a:cubicBezTo>
                <a:close/>
              </a:path>
            </a:pathLst>
          </a:custGeom>
          <a:solidFill>
            <a:srgbClr val="50B0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7" name="Freeform 16"/>
          <p:cNvSpPr>
            <a:spLocks/>
          </p:cNvSpPr>
          <p:nvPr/>
        </p:nvSpPr>
        <p:spPr bwMode="auto">
          <a:xfrm>
            <a:off x="11466513" y="4149725"/>
            <a:ext cx="271463" cy="207962"/>
          </a:xfrm>
          <a:custGeom>
            <a:avLst/>
            <a:gdLst>
              <a:gd name="T0" fmla="*/ 72 w 72"/>
              <a:gd name="T1" fmla="*/ 49 h 55"/>
              <a:gd name="T2" fmla="*/ 62 w 72"/>
              <a:gd name="T3" fmla="*/ 52 h 55"/>
              <a:gd name="T4" fmla="*/ 9 w 72"/>
              <a:gd name="T5" fmla="*/ 30 h 55"/>
              <a:gd name="T6" fmla="*/ 6 w 72"/>
              <a:gd name="T7" fmla="*/ 21 h 55"/>
              <a:gd name="T8" fmla="*/ 20 w 72"/>
              <a:gd name="T9" fmla="*/ 8 h 55"/>
              <a:gd name="T10" fmla="*/ 68 w 72"/>
              <a:gd name="T11" fmla="*/ 43 h 55"/>
              <a:gd name="T12" fmla="*/ 72 w 72"/>
              <a:gd name="T13" fmla="*/ 49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2" h="55">
                <a:moveTo>
                  <a:pt x="72" y="49"/>
                </a:moveTo>
                <a:cubicBezTo>
                  <a:pt x="69" y="55"/>
                  <a:pt x="65" y="54"/>
                  <a:pt x="62" y="52"/>
                </a:cubicBezTo>
                <a:cubicBezTo>
                  <a:pt x="44" y="45"/>
                  <a:pt x="27" y="37"/>
                  <a:pt x="9" y="30"/>
                </a:cubicBezTo>
                <a:cubicBezTo>
                  <a:pt x="3" y="28"/>
                  <a:pt x="0" y="24"/>
                  <a:pt x="6" y="21"/>
                </a:cubicBezTo>
                <a:cubicBezTo>
                  <a:pt x="13" y="18"/>
                  <a:pt x="8" y="0"/>
                  <a:pt x="20" y="8"/>
                </a:cubicBezTo>
                <a:cubicBezTo>
                  <a:pt x="37" y="18"/>
                  <a:pt x="52" y="31"/>
                  <a:pt x="68" y="43"/>
                </a:cubicBezTo>
                <a:cubicBezTo>
                  <a:pt x="69" y="45"/>
                  <a:pt x="71" y="47"/>
                  <a:pt x="72" y="49"/>
                </a:cubicBezTo>
                <a:close/>
              </a:path>
            </a:pathLst>
          </a:custGeom>
          <a:solidFill>
            <a:srgbClr val="E329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8" name="Freeform 17"/>
          <p:cNvSpPr>
            <a:spLocks/>
          </p:cNvSpPr>
          <p:nvPr/>
        </p:nvSpPr>
        <p:spPr bwMode="auto">
          <a:xfrm>
            <a:off x="11383963" y="3814763"/>
            <a:ext cx="98425" cy="277812"/>
          </a:xfrm>
          <a:custGeom>
            <a:avLst/>
            <a:gdLst>
              <a:gd name="T0" fmla="*/ 26 w 26"/>
              <a:gd name="T1" fmla="*/ 72 h 73"/>
              <a:gd name="T2" fmla="*/ 8 w 26"/>
              <a:gd name="T3" fmla="*/ 71 h 73"/>
              <a:gd name="T4" fmla="*/ 0 w 26"/>
              <a:gd name="T5" fmla="*/ 63 h 73"/>
              <a:gd name="T6" fmla="*/ 6 w 26"/>
              <a:gd name="T7" fmla="*/ 11 h 73"/>
              <a:gd name="T8" fmla="*/ 12 w 26"/>
              <a:gd name="T9" fmla="*/ 0 h 73"/>
              <a:gd name="T10" fmla="*/ 18 w 26"/>
              <a:gd name="T11" fmla="*/ 11 h 73"/>
              <a:gd name="T12" fmla="*/ 26 w 26"/>
              <a:gd name="T13" fmla="*/ 72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" h="73">
                <a:moveTo>
                  <a:pt x="26" y="72"/>
                </a:moveTo>
                <a:cubicBezTo>
                  <a:pt x="19" y="71"/>
                  <a:pt x="13" y="70"/>
                  <a:pt x="8" y="71"/>
                </a:cubicBezTo>
                <a:cubicBezTo>
                  <a:pt x="0" y="73"/>
                  <a:pt x="0" y="69"/>
                  <a:pt x="0" y="63"/>
                </a:cubicBezTo>
                <a:cubicBezTo>
                  <a:pt x="2" y="46"/>
                  <a:pt x="4" y="28"/>
                  <a:pt x="6" y="11"/>
                </a:cubicBezTo>
                <a:cubicBezTo>
                  <a:pt x="7" y="7"/>
                  <a:pt x="7" y="1"/>
                  <a:pt x="12" y="0"/>
                </a:cubicBezTo>
                <a:cubicBezTo>
                  <a:pt x="20" y="0"/>
                  <a:pt x="18" y="7"/>
                  <a:pt x="18" y="11"/>
                </a:cubicBezTo>
                <a:cubicBezTo>
                  <a:pt x="21" y="30"/>
                  <a:pt x="24" y="50"/>
                  <a:pt x="26" y="72"/>
                </a:cubicBezTo>
                <a:close/>
              </a:path>
            </a:pathLst>
          </a:custGeom>
          <a:solidFill>
            <a:srgbClr val="E42A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9" name="Freeform 18"/>
          <p:cNvSpPr>
            <a:spLocks/>
          </p:cNvSpPr>
          <p:nvPr/>
        </p:nvSpPr>
        <p:spPr bwMode="auto">
          <a:xfrm>
            <a:off x="6364288" y="4179888"/>
            <a:ext cx="160338" cy="163512"/>
          </a:xfrm>
          <a:custGeom>
            <a:avLst/>
            <a:gdLst>
              <a:gd name="T0" fmla="*/ 21 w 43"/>
              <a:gd name="T1" fmla="*/ 31 h 43"/>
              <a:gd name="T2" fmla="*/ 3 w 43"/>
              <a:gd name="T3" fmla="*/ 14 h 43"/>
              <a:gd name="T4" fmla="*/ 21 w 43"/>
              <a:gd name="T5" fmla="*/ 0 h 43"/>
              <a:gd name="T6" fmla="*/ 39 w 43"/>
              <a:gd name="T7" fmla="*/ 14 h 43"/>
              <a:gd name="T8" fmla="*/ 21 w 43"/>
              <a:gd name="T9" fmla="*/ 31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43">
                <a:moveTo>
                  <a:pt x="21" y="31"/>
                </a:moveTo>
                <a:cubicBezTo>
                  <a:pt x="0" y="41"/>
                  <a:pt x="14" y="15"/>
                  <a:pt x="3" y="14"/>
                </a:cubicBezTo>
                <a:cubicBezTo>
                  <a:pt x="9" y="9"/>
                  <a:pt x="15" y="0"/>
                  <a:pt x="21" y="0"/>
                </a:cubicBezTo>
                <a:cubicBezTo>
                  <a:pt x="27" y="1"/>
                  <a:pt x="33" y="9"/>
                  <a:pt x="39" y="14"/>
                </a:cubicBezTo>
                <a:cubicBezTo>
                  <a:pt x="28" y="14"/>
                  <a:pt x="43" y="43"/>
                  <a:pt x="21" y="31"/>
                </a:cubicBezTo>
                <a:close/>
              </a:path>
            </a:pathLst>
          </a:custGeom>
          <a:solidFill>
            <a:srgbClr val="F189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0" name="Freeform 19"/>
          <p:cNvSpPr>
            <a:spLocks/>
          </p:cNvSpPr>
          <p:nvPr/>
        </p:nvSpPr>
        <p:spPr bwMode="auto">
          <a:xfrm>
            <a:off x="8543926" y="4529138"/>
            <a:ext cx="176213" cy="147637"/>
          </a:xfrm>
          <a:custGeom>
            <a:avLst/>
            <a:gdLst>
              <a:gd name="T0" fmla="*/ 23 w 47"/>
              <a:gd name="T1" fmla="*/ 0 h 39"/>
              <a:gd name="T2" fmla="*/ 30 w 47"/>
              <a:gd name="T3" fmla="*/ 34 h 39"/>
              <a:gd name="T4" fmla="*/ 13 w 47"/>
              <a:gd name="T5" fmla="*/ 33 h 39"/>
              <a:gd name="T6" fmla="*/ 23 w 47"/>
              <a:gd name="T7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" h="39">
                <a:moveTo>
                  <a:pt x="23" y="0"/>
                </a:moveTo>
                <a:cubicBezTo>
                  <a:pt x="26" y="12"/>
                  <a:pt x="47" y="20"/>
                  <a:pt x="30" y="34"/>
                </a:cubicBezTo>
                <a:cubicBezTo>
                  <a:pt x="25" y="39"/>
                  <a:pt x="17" y="39"/>
                  <a:pt x="13" y="33"/>
                </a:cubicBezTo>
                <a:cubicBezTo>
                  <a:pt x="0" y="18"/>
                  <a:pt x="17" y="11"/>
                  <a:pt x="23" y="0"/>
                </a:cubicBezTo>
                <a:close/>
              </a:path>
            </a:pathLst>
          </a:custGeom>
          <a:solidFill>
            <a:srgbClr val="4DB7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" name="Freeform 20"/>
          <p:cNvSpPr>
            <a:spLocks/>
          </p:cNvSpPr>
          <p:nvPr/>
        </p:nvSpPr>
        <p:spPr bwMode="auto">
          <a:xfrm>
            <a:off x="8731251" y="4524375"/>
            <a:ext cx="157163" cy="155575"/>
          </a:xfrm>
          <a:custGeom>
            <a:avLst/>
            <a:gdLst>
              <a:gd name="T0" fmla="*/ 20 w 42"/>
              <a:gd name="T1" fmla="*/ 0 h 41"/>
              <a:gd name="T2" fmla="*/ 31 w 42"/>
              <a:gd name="T3" fmla="*/ 34 h 41"/>
              <a:gd name="T4" fmla="*/ 12 w 42"/>
              <a:gd name="T5" fmla="*/ 34 h 41"/>
              <a:gd name="T6" fmla="*/ 20 w 42"/>
              <a:gd name="T7" fmla="*/ 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" h="41">
                <a:moveTo>
                  <a:pt x="20" y="0"/>
                </a:moveTo>
                <a:cubicBezTo>
                  <a:pt x="30" y="12"/>
                  <a:pt x="42" y="20"/>
                  <a:pt x="31" y="34"/>
                </a:cubicBezTo>
                <a:cubicBezTo>
                  <a:pt x="26" y="41"/>
                  <a:pt x="17" y="41"/>
                  <a:pt x="12" y="34"/>
                </a:cubicBezTo>
                <a:cubicBezTo>
                  <a:pt x="0" y="20"/>
                  <a:pt x="16" y="13"/>
                  <a:pt x="20" y="0"/>
                </a:cubicBezTo>
                <a:close/>
              </a:path>
            </a:pathLst>
          </a:custGeom>
          <a:solidFill>
            <a:srgbClr val="4EB7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" name="Freeform 21"/>
          <p:cNvSpPr>
            <a:spLocks/>
          </p:cNvSpPr>
          <p:nvPr/>
        </p:nvSpPr>
        <p:spPr bwMode="auto">
          <a:xfrm>
            <a:off x="8945563" y="4540250"/>
            <a:ext cx="107950" cy="128587"/>
          </a:xfrm>
          <a:custGeom>
            <a:avLst/>
            <a:gdLst>
              <a:gd name="T0" fmla="*/ 29 w 29"/>
              <a:gd name="T1" fmla="*/ 20 h 34"/>
              <a:gd name="T2" fmla="*/ 15 w 29"/>
              <a:gd name="T3" fmla="*/ 34 h 34"/>
              <a:gd name="T4" fmla="*/ 0 w 29"/>
              <a:gd name="T5" fmla="*/ 21 h 34"/>
              <a:gd name="T6" fmla="*/ 14 w 29"/>
              <a:gd name="T7" fmla="*/ 0 h 34"/>
              <a:gd name="T8" fmla="*/ 29 w 29"/>
              <a:gd name="T9" fmla="*/ 2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34">
                <a:moveTo>
                  <a:pt x="29" y="20"/>
                </a:moveTo>
                <a:cubicBezTo>
                  <a:pt x="27" y="29"/>
                  <a:pt x="23" y="34"/>
                  <a:pt x="15" y="34"/>
                </a:cubicBezTo>
                <a:cubicBezTo>
                  <a:pt x="6" y="34"/>
                  <a:pt x="0" y="29"/>
                  <a:pt x="0" y="21"/>
                </a:cubicBezTo>
                <a:cubicBezTo>
                  <a:pt x="1" y="12"/>
                  <a:pt x="6" y="0"/>
                  <a:pt x="14" y="0"/>
                </a:cubicBezTo>
                <a:cubicBezTo>
                  <a:pt x="22" y="0"/>
                  <a:pt x="25" y="13"/>
                  <a:pt x="29" y="20"/>
                </a:cubicBezTo>
                <a:close/>
              </a:path>
            </a:pathLst>
          </a:custGeom>
          <a:solidFill>
            <a:srgbClr val="47B5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3" name="Freeform 22"/>
          <p:cNvSpPr>
            <a:spLocks/>
          </p:cNvSpPr>
          <p:nvPr/>
        </p:nvSpPr>
        <p:spPr bwMode="auto">
          <a:xfrm>
            <a:off x="11383963" y="4122738"/>
            <a:ext cx="93663" cy="90487"/>
          </a:xfrm>
          <a:custGeom>
            <a:avLst/>
            <a:gdLst>
              <a:gd name="T0" fmla="*/ 25 w 25"/>
              <a:gd name="T1" fmla="*/ 11 h 24"/>
              <a:gd name="T2" fmla="*/ 12 w 25"/>
              <a:gd name="T3" fmla="*/ 24 h 24"/>
              <a:gd name="T4" fmla="*/ 1 w 25"/>
              <a:gd name="T5" fmla="*/ 11 h 24"/>
              <a:gd name="T6" fmla="*/ 11 w 25"/>
              <a:gd name="T7" fmla="*/ 0 h 24"/>
              <a:gd name="T8" fmla="*/ 25 w 25"/>
              <a:gd name="T9" fmla="*/ 1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24">
                <a:moveTo>
                  <a:pt x="25" y="11"/>
                </a:moveTo>
                <a:cubicBezTo>
                  <a:pt x="24" y="18"/>
                  <a:pt x="20" y="24"/>
                  <a:pt x="12" y="24"/>
                </a:cubicBezTo>
                <a:cubicBezTo>
                  <a:pt x="5" y="24"/>
                  <a:pt x="0" y="19"/>
                  <a:pt x="1" y="11"/>
                </a:cubicBezTo>
                <a:cubicBezTo>
                  <a:pt x="1" y="5"/>
                  <a:pt x="4" y="0"/>
                  <a:pt x="11" y="0"/>
                </a:cubicBezTo>
                <a:cubicBezTo>
                  <a:pt x="19" y="0"/>
                  <a:pt x="23" y="4"/>
                  <a:pt x="25" y="11"/>
                </a:cubicBezTo>
                <a:close/>
              </a:path>
            </a:pathLst>
          </a:custGeom>
          <a:solidFill>
            <a:srgbClr val="2E31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4" name="Freeform 23"/>
          <p:cNvSpPr>
            <a:spLocks/>
          </p:cNvSpPr>
          <p:nvPr/>
        </p:nvSpPr>
        <p:spPr bwMode="auto">
          <a:xfrm>
            <a:off x="9178926" y="3983038"/>
            <a:ext cx="104775" cy="112712"/>
          </a:xfrm>
          <a:custGeom>
            <a:avLst/>
            <a:gdLst>
              <a:gd name="T0" fmla="*/ 14 w 28"/>
              <a:gd name="T1" fmla="*/ 21 h 30"/>
              <a:gd name="T2" fmla="*/ 3 w 28"/>
              <a:gd name="T3" fmla="*/ 11 h 30"/>
              <a:gd name="T4" fmla="*/ 15 w 28"/>
              <a:gd name="T5" fmla="*/ 0 h 30"/>
              <a:gd name="T6" fmla="*/ 26 w 28"/>
              <a:gd name="T7" fmla="*/ 11 h 30"/>
              <a:gd name="T8" fmla="*/ 14 w 28"/>
              <a:gd name="T9" fmla="*/ 2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30">
                <a:moveTo>
                  <a:pt x="14" y="21"/>
                </a:moveTo>
                <a:cubicBezTo>
                  <a:pt x="0" y="28"/>
                  <a:pt x="4" y="15"/>
                  <a:pt x="3" y="11"/>
                </a:cubicBezTo>
                <a:cubicBezTo>
                  <a:pt x="1" y="3"/>
                  <a:pt x="11" y="4"/>
                  <a:pt x="15" y="0"/>
                </a:cubicBezTo>
                <a:cubicBezTo>
                  <a:pt x="16" y="6"/>
                  <a:pt x="28" y="4"/>
                  <a:pt x="26" y="11"/>
                </a:cubicBezTo>
                <a:cubicBezTo>
                  <a:pt x="24" y="16"/>
                  <a:pt x="27" y="30"/>
                  <a:pt x="14" y="21"/>
                </a:cubicBezTo>
                <a:close/>
              </a:path>
            </a:pathLst>
          </a:custGeom>
          <a:solidFill>
            <a:srgbClr val="F499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5" name="Freeform 24"/>
          <p:cNvSpPr>
            <a:spLocks/>
          </p:cNvSpPr>
          <p:nvPr/>
        </p:nvSpPr>
        <p:spPr bwMode="auto">
          <a:xfrm>
            <a:off x="7912101" y="4081463"/>
            <a:ext cx="93663" cy="90487"/>
          </a:xfrm>
          <a:custGeom>
            <a:avLst/>
            <a:gdLst>
              <a:gd name="T0" fmla="*/ 12 w 25"/>
              <a:gd name="T1" fmla="*/ 0 h 24"/>
              <a:gd name="T2" fmla="*/ 23 w 25"/>
              <a:gd name="T3" fmla="*/ 12 h 24"/>
              <a:gd name="T4" fmla="*/ 12 w 25"/>
              <a:gd name="T5" fmla="*/ 23 h 24"/>
              <a:gd name="T6" fmla="*/ 1 w 25"/>
              <a:gd name="T7" fmla="*/ 11 h 24"/>
              <a:gd name="T8" fmla="*/ 12 w 25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24">
                <a:moveTo>
                  <a:pt x="12" y="0"/>
                </a:moveTo>
                <a:cubicBezTo>
                  <a:pt x="15" y="6"/>
                  <a:pt x="25" y="4"/>
                  <a:pt x="23" y="12"/>
                </a:cubicBezTo>
                <a:cubicBezTo>
                  <a:pt x="22" y="17"/>
                  <a:pt x="21" y="23"/>
                  <a:pt x="12" y="23"/>
                </a:cubicBezTo>
                <a:cubicBezTo>
                  <a:pt x="0" y="24"/>
                  <a:pt x="5" y="14"/>
                  <a:pt x="1" y="11"/>
                </a:cubicBezTo>
                <a:cubicBezTo>
                  <a:pt x="4" y="7"/>
                  <a:pt x="8" y="4"/>
                  <a:pt x="12" y="0"/>
                </a:cubicBezTo>
                <a:close/>
              </a:path>
            </a:pathLst>
          </a:custGeom>
          <a:solidFill>
            <a:srgbClr val="F18E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6" name="Freeform 25"/>
          <p:cNvSpPr>
            <a:spLocks/>
          </p:cNvSpPr>
          <p:nvPr/>
        </p:nvSpPr>
        <p:spPr bwMode="auto">
          <a:xfrm>
            <a:off x="6554788" y="4144963"/>
            <a:ext cx="82550" cy="84137"/>
          </a:xfrm>
          <a:custGeom>
            <a:avLst/>
            <a:gdLst>
              <a:gd name="T0" fmla="*/ 22 w 22"/>
              <a:gd name="T1" fmla="*/ 10 h 22"/>
              <a:gd name="T2" fmla="*/ 11 w 22"/>
              <a:gd name="T3" fmla="*/ 22 h 22"/>
              <a:gd name="T4" fmla="*/ 2 w 22"/>
              <a:gd name="T5" fmla="*/ 12 h 22"/>
              <a:gd name="T6" fmla="*/ 12 w 22"/>
              <a:gd name="T7" fmla="*/ 0 h 22"/>
              <a:gd name="T8" fmla="*/ 22 w 22"/>
              <a:gd name="T9" fmla="*/ 1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22">
                <a:moveTo>
                  <a:pt x="22" y="10"/>
                </a:moveTo>
                <a:cubicBezTo>
                  <a:pt x="19" y="15"/>
                  <a:pt x="20" y="22"/>
                  <a:pt x="11" y="22"/>
                </a:cubicBezTo>
                <a:cubicBezTo>
                  <a:pt x="3" y="22"/>
                  <a:pt x="3" y="17"/>
                  <a:pt x="2" y="12"/>
                </a:cubicBezTo>
                <a:cubicBezTo>
                  <a:pt x="0" y="4"/>
                  <a:pt x="9" y="4"/>
                  <a:pt x="12" y="0"/>
                </a:cubicBezTo>
                <a:cubicBezTo>
                  <a:pt x="14" y="5"/>
                  <a:pt x="21" y="5"/>
                  <a:pt x="22" y="10"/>
                </a:cubicBezTo>
                <a:close/>
              </a:path>
            </a:pathLst>
          </a:custGeom>
          <a:solidFill>
            <a:srgbClr val="F292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7" name="Freeform 26"/>
          <p:cNvSpPr>
            <a:spLocks/>
          </p:cNvSpPr>
          <p:nvPr/>
        </p:nvSpPr>
        <p:spPr bwMode="auto">
          <a:xfrm>
            <a:off x="6356351" y="4021138"/>
            <a:ext cx="85725" cy="90487"/>
          </a:xfrm>
          <a:custGeom>
            <a:avLst/>
            <a:gdLst>
              <a:gd name="T0" fmla="*/ 11 w 23"/>
              <a:gd name="T1" fmla="*/ 20 h 24"/>
              <a:gd name="T2" fmla="*/ 2 w 23"/>
              <a:gd name="T3" fmla="*/ 9 h 24"/>
              <a:gd name="T4" fmla="*/ 12 w 23"/>
              <a:gd name="T5" fmla="*/ 1 h 24"/>
              <a:gd name="T6" fmla="*/ 21 w 23"/>
              <a:gd name="T7" fmla="*/ 10 h 24"/>
              <a:gd name="T8" fmla="*/ 11 w 23"/>
              <a:gd name="T9" fmla="*/ 2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24">
                <a:moveTo>
                  <a:pt x="11" y="20"/>
                </a:moveTo>
                <a:cubicBezTo>
                  <a:pt x="0" y="23"/>
                  <a:pt x="2" y="12"/>
                  <a:pt x="2" y="9"/>
                </a:cubicBezTo>
                <a:cubicBezTo>
                  <a:pt x="1" y="5"/>
                  <a:pt x="7" y="0"/>
                  <a:pt x="12" y="1"/>
                </a:cubicBezTo>
                <a:cubicBezTo>
                  <a:pt x="16" y="1"/>
                  <a:pt x="23" y="4"/>
                  <a:pt x="21" y="10"/>
                </a:cubicBezTo>
                <a:cubicBezTo>
                  <a:pt x="20" y="15"/>
                  <a:pt x="21" y="24"/>
                  <a:pt x="11" y="20"/>
                </a:cubicBezTo>
                <a:close/>
              </a:path>
            </a:pathLst>
          </a:custGeom>
          <a:solidFill>
            <a:srgbClr val="F18E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8" name="Freeform 27"/>
          <p:cNvSpPr>
            <a:spLocks/>
          </p:cNvSpPr>
          <p:nvPr/>
        </p:nvSpPr>
        <p:spPr bwMode="auto">
          <a:xfrm>
            <a:off x="7904163" y="3975100"/>
            <a:ext cx="49213" cy="52387"/>
          </a:xfrm>
          <a:custGeom>
            <a:avLst/>
            <a:gdLst>
              <a:gd name="T0" fmla="*/ 7 w 13"/>
              <a:gd name="T1" fmla="*/ 0 h 14"/>
              <a:gd name="T2" fmla="*/ 13 w 13"/>
              <a:gd name="T3" fmla="*/ 7 h 14"/>
              <a:gd name="T4" fmla="*/ 6 w 13"/>
              <a:gd name="T5" fmla="*/ 14 h 14"/>
              <a:gd name="T6" fmla="*/ 0 w 13"/>
              <a:gd name="T7" fmla="*/ 8 h 14"/>
              <a:gd name="T8" fmla="*/ 7 w 13"/>
              <a:gd name="T9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4">
                <a:moveTo>
                  <a:pt x="7" y="0"/>
                </a:moveTo>
                <a:cubicBezTo>
                  <a:pt x="10" y="2"/>
                  <a:pt x="13" y="3"/>
                  <a:pt x="13" y="7"/>
                </a:cubicBezTo>
                <a:cubicBezTo>
                  <a:pt x="12" y="11"/>
                  <a:pt x="11" y="14"/>
                  <a:pt x="6" y="14"/>
                </a:cubicBezTo>
                <a:cubicBezTo>
                  <a:pt x="2" y="14"/>
                  <a:pt x="0" y="11"/>
                  <a:pt x="0" y="8"/>
                </a:cubicBezTo>
                <a:cubicBezTo>
                  <a:pt x="0" y="3"/>
                  <a:pt x="2" y="1"/>
                  <a:pt x="7" y="0"/>
                </a:cubicBezTo>
                <a:close/>
              </a:path>
            </a:pathLst>
          </a:custGeom>
          <a:solidFill>
            <a:srgbClr val="F49E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9" name="Freeform 28"/>
          <p:cNvSpPr>
            <a:spLocks/>
          </p:cNvSpPr>
          <p:nvPr/>
        </p:nvSpPr>
        <p:spPr bwMode="auto">
          <a:xfrm>
            <a:off x="9313863" y="3963988"/>
            <a:ext cx="49213" cy="52387"/>
          </a:xfrm>
          <a:custGeom>
            <a:avLst/>
            <a:gdLst>
              <a:gd name="T0" fmla="*/ 12 w 13"/>
              <a:gd name="T1" fmla="*/ 8 h 14"/>
              <a:gd name="T2" fmla="*/ 6 w 13"/>
              <a:gd name="T3" fmla="*/ 14 h 14"/>
              <a:gd name="T4" fmla="*/ 0 w 13"/>
              <a:gd name="T5" fmla="*/ 8 h 14"/>
              <a:gd name="T6" fmla="*/ 7 w 13"/>
              <a:gd name="T7" fmla="*/ 1 h 14"/>
              <a:gd name="T8" fmla="*/ 12 w 13"/>
              <a:gd name="T9" fmla="*/ 8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4">
                <a:moveTo>
                  <a:pt x="12" y="8"/>
                </a:moveTo>
                <a:cubicBezTo>
                  <a:pt x="12" y="11"/>
                  <a:pt x="10" y="13"/>
                  <a:pt x="6" y="14"/>
                </a:cubicBezTo>
                <a:cubicBezTo>
                  <a:pt x="2" y="14"/>
                  <a:pt x="0" y="11"/>
                  <a:pt x="0" y="8"/>
                </a:cubicBezTo>
                <a:cubicBezTo>
                  <a:pt x="0" y="3"/>
                  <a:pt x="3" y="0"/>
                  <a:pt x="7" y="1"/>
                </a:cubicBezTo>
                <a:cubicBezTo>
                  <a:pt x="10" y="1"/>
                  <a:pt x="13" y="3"/>
                  <a:pt x="12" y="8"/>
                </a:cubicBezTo>
                <a:close/>
              </a:path>
            </a:pathLst>
          </a:custGeom>
          <a:solidFill>
            <a:srgbClr val="F1964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40" name="Freeform 29"/>
          <p:cNvSpPr>
            <a:spLocks/>
          </p:cNvSpPr>
          <p:nvPr/>
        </p:nvSpPr>
        <p:spPr bwMode="auto">
          <a:xfrm>
            <a:off x="8591551" y="4057650"/>
            <a:ext cx="136525" cy="141287"/>
          </a:xfrm>
          <a:custGeom>
            <a:avLst/>
            <a:gdLst>
              <a:gd name="T0" fmla="*/ 36 w 36"/>
              <a:gd name="T1" fmla="*/ 5 h 37"/>
              <a:gd name="T2" fmla="*/ 31 w 36"/>
              <a:gd name="T3" fmla="*/ 13 h 37"/>
              <a:gd name="T4" fmla="*/ 12 w 36"/>
              <a:gd name="T5" fmla="*/ 32 h 37"/>
              <a:gd name="T6" fmla="*/ 7 w 36"/>
              <a:gd name="T7" fmla="*/ 37 h 37"/>
              <a:gd name="T8" fmla="*/ 1 w 36"/>
              <a:gd name="T9" fmla="*/ 33 h 37"/>
              <a:gd name="T10" fmla="*/ 12 w 36"/>
              <a:gd name="T11" fmla="*/ 9 h 37"/>
              <a:gd name="T12" fmla="*/ 33 w 36"/>
              <a:gd name="T13" fmla="*/ 2 h 37"/>
              <a:gd name="T14" fmla="*/ 36 w 36"/>
              <a:gd name="T15" fmla="*/ 5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6" h="37">
                <a:moveTo>
                  <a:pt x="36" y="5"/>
                </a:moveTo>
                <a:cubicBezTo>
                  <a:pt x="36" y="10"/>
                  <a:pt x="34" y="12"/>
                  <a:pt x="31" y="13"/>
                </a:cubicBezTo>
                <a:cubicBezTo>
                  <a:pt x="19" y="14"/>
                  <a:pt x="14" y="21"/>
                  <a:pt x="12" y="32"/>
                </a:cubicBezTo>
                <a:cubicBezTo>
                  <a:pt x="11" y="34"/>
                  <a:pt x="9" y="37"/>
                  <a:pt x="7" y="37"/>
                </a:cubicBezTo>
                <a:cubicBezTo>
                  <a:pt x="5" y="37"/>
                  <a:pt x="1" y="34"/>
                  <a:pt x="1" y="33"/>
                </a:cubicBezTo>
                <a:cubicBezTo>
                  <a:pt x="0" y="23"/>
                  <a:pt x="5" y="15"/>
                  <a:pt x="12" y="9"/>
                </a:cubicBezTo>
                <a:cubicBezTo>
                  <a:pt x="18" y="3"/>
                  <a:pt x="25" y="0"/>
                  <a:pt x="33" y="2"/>
                </a:cubicBezTo>
                <a:cubicBezTo>
                  <a:pt x="35" y="2"/>
                  <a:pt x="36" y="4"/>
                  <a:pt x="36" y="5"/>
                </a:cubicBezTo>
                <a:close/>
              </a:path>
            </a:pathLst>
          </a:custGeom>
          <a:solidFill>
            <a:srgbClr val="F2F8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41" name="Freeform 30"/>
          <p:cNvSpPr>
            <a:spLocks noEditPoints="1"/>
          </p:cNvSpPr>
          <p:nvPr/>
        </p:nvSpPr>
        <p:spPr bwMode="auto">
          <a:xfrm>
            <a:off x="7112001" y="4032250"/>
            <a:ext cx="855663" cy="546100"/>
          </a:xfrm>
          <a:custGeom>
            <a:avLst/>
            <a:gdLst>
              <a:gd name="T0" fmla="*/ 224 w 228"/>
              <a:gd name="T1" fmla="*/ 102 h 144"/>
              <a:gd name="T2" fmla="*/ 172 w 228"/>
              <a:gd name="T3" fmla="*/ 49 h 144"/>
              <a:gd name="T4" fmla="*/ 149 w 228"/>
              <a:gd name="T5" fmla="*/ 39 h 144"/>
              <a:gd name="T6" fmla="*/ 145 w 228"/>
              <a:gd name="T7" fmla="*/ 39 h 144"/>
              <a:gd name="T8" fmla="*/ 130 w 228"/>
              <a:gd name="T9" fmla="*/ 32 h 144"/>
              <a:gd name="T10" fmla="*/ 41 w 228"/>
              <a:gd name="T11" fmla="*/ 47 h 144"/>
              <a:gd name="T12" fmla="*/ 29 w 228"/>
              <a:gd name="T13" fmla="*/ 62 h 144"/>
              <a:gd name="T14" fmla="*/ 5 w 228"/>
              <a:gd name="T15" fmla="*/ 109 h 144"/>
              <a:gd name="T16" fmla="*/ 51 w 228"/>
              <a:gd name="T17" fmla="*/ 143 h 144"/>
              <a:gd name="T18" fmla="*/ 118 w 228"/>
              <a:gd name="T19" fmla="*/ 143 h 144"/>
              <a:gd name="T20" fmla="*/ 188 w 228"/>
              <a:gd name="T21" fmla="*/ 143 h 144"/>
              <a:gd name="T22" fmla="*/ 224 w 228"/>
              <a:gd name="T23" fmla="*/ 102 h 144"/>
              <a:gd name="T24" fmla="*/ 210 w 228"/>
              <a:gd name="T25" fmla="*/ 110 h 144"/>
              <a:gd name="T26" fmla="*/ 184 w 228"/>
              <a:gd name="T27" fmla="*/ 128 h 144"/>
              <a:gd name="T28" fmla="*/ 117 w 228"/>
              <a:gd name="T29" fmla="*/ 128 h 144"/>
              <a:gd name="T30" fmla="*/ 49 w 228"/>
              <a:gd name="T31" fmla="*/ 128 h 144"/>
              <a:gd name="T32" fmla="*/ 19 w 228"/>
              <a:gd name="T33" fmla="*/ 105 h 144"/>
              <a:gd name="T34" fmla="*/ 40 w 228"/>
              <a:gd name="T35" fmla="*/ 73 h 144"/>
              <a:gd name="T36" fmla="*/ 51 w 228"/>
              <a:gd name="T37" fmla="*/ 59 h 144"/>
              <a:gd name="T38" fmla="*/ 84 w 228"/>
              <a:gd name="T39" fmla="*/ 27 h 144"/>
              <a:gd name="T40" fmla="*/ 123 w 228"/>
              <a:gd name="T41" fmla="*/ 47 h 144"/>
              <a:gd name="T42" fmla="*/ 140 w 228"/>
              <a:gd name="T43" fmla="*/ 54 h 144"/>
              <a:gd name="T44" fmla="*/ 170 w 228"/>
              <a:gd name="T45" fmla="*/ 75 h 144"/>
              <a:gd name="T46" fmla="*/ 186 w 228"/>
              <a:gd name="T47" fmla="*/ 88 h 144"/>
              <a:gd name="T48" fmla="*/ 210 w 228"/>
              <a:gd name="T49" fmla="*/ 11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28" h="144">
                <a:moveTo>
                  <a:pt x="224" y="102"/>
                </a:moveTo>
                <a:cubicBezTo>
                  <a:pt x="217" y="74"/>
                  <a:pt x="181" y="75"/>
                  <a:pt x="172" y="49"/>
                </a:cubicBezTo>
                <a:cubicBezTo>
                  <a:pt x="170" y="41"/>
                  <a:pt x="158" y="39"/>
                  <a:pt x="149" y="39"/>
                </a:cubicBezTo>
                <a:cubicBezTo>
                  <a:pt x="148" y="39"/>
                  <a:pt x="146" y="39"/>
                  <a:pt x="145" y="39"/>
                </a:cubicBezTo>
                <a:cubicBezTo>
                  <a:pt x="138" y="41"/>
                  <a:pt x="135" y="37"/>
                  <a:pt x="130" y="32"/>
                </a:cubicBezTo>
                <a:cubicBezTo>
                  <a:pt x="101" y="0"/>
                  <a:pt x="57" y="7"/>
                  <a:pt x="41" y="47"/>
                </a:cubicBezTo>
                <a:cubicBezTo>
                  <a:pt x="38" y="53"/>
                  <a:pt x="36" y="58"/>
                  <a:pt x="29" y="62"/>
                </a:cubicBezTo>
                <a:cubicBezTo>
                  <a:pt x="8" y="73"/>
                  <a:pt x="0" y="91"/>
                  <a:pt x="5" y="109"/>
                </a:cubicBezTo>
                <a:cubicBezTo>
                  <a:pt x="11" y="130"/>
                  <a:pt x="27" y="142"/>
                  <a:pt x="51" y="143"/>
                </a:cubicBezTo>
                <a:cubicBezTo>
                  <a:pt x="73" y="143"/>
                  <a:pt x="96" y="143"/>
                  <a:pt x="118" y="143"/>
                </a:cubicBezTo>
                <a:cubicBezTo>
                  <a:pt x="142" y="143"/>
                  <a:pt x="165" y="144"/>
                  <a:pt x="188" y="143"/>
                </a:cubicBezTo>
                <a:cubicBezTo>
                  <a:pt x="212" y="142"/>
                  <a:pt x="228" y="122"/>
                  <a:pt x="224" y="102"/>
                </a:cubicBezTo>
                <a:close/>
                <a:moveTo>
                  <a:pt x="210" y="110"/>
                </a:moveTo>
                <a:cubicBezTo>
                  <a:pt x="209" y="124"/>
                  <a:pt x="198" y="128"/>
                  <a:pt x="184" y="128"/>
                </a:cubicBezTo>
                <a:cubicBezTo>
                  <a:pt x="162" y="128"/>
                  <a:pt x="139" y="128"/>
                  <a:pt x="117" y="128"/>
                </a:cubicBezTo>
                <a:cubicBezTo>
                  <a:pt x="94" y="128"/>
                  <a:pt x="71" y="128"/>
                  <a:pt x="49" y="128"/>
                </a:cubicBezTo>
                <a:cubicBezTo>
                  <a:pt x="32" y="128"/>
                  <a:pt x="21" y="121"/>
                  <a:pt x="19" y="105"/>
                </a:cubicBezTo>
                <a:cubicBezTo>
                  <a:pt x="16" y="88"/>
                  <a:pt x="23" y="76"/>
                  <a:pt x="40" y="73"/>
                </a:cubicBezTo>
                <a:cubicBezTo>
                  <a:pt x="49" y="71"/>
                  <a:pt x="50" y="67"/>
                  <a:pt x="51" y="59"/>
                </a:cubicBezTo>
                <a:cubicBezTo>
                  <a:pt x="55" y="42"/>
                  <a:pt x="65" y="29"/>
                  <a:pt x="84" y="27"/>
                </a:cubicBezTo>
                <a:cubicBezTo>
                  <a:pt x="102" y="24"/>
                  <a:pt x="115" y="30"/>
                  <a:pt x="123" y="47"/>
                </a:cubicBezTo>
                <a:cubicBezTo>
                  <a:pt x="127" y="55"/>
                  <a:pt x="131" y="56"/>
                  <a:pt x="140" y="54"/>
                </a:cubicBezTo>
                <a:cubicBezTo>
                  <a:pt x="157" y="49"/>
                  <a:pt x="169" y="57"/>
                  <a:pt x="170" y="75"/>
                </a:cubicBezTo>
                <a:cubicBezTo>
                  <a:pt x="171" y="87"/>
                  <a:pt x="176" y="88"/>
                  <a:pt x="186" y="88"/>
                </a:cubicBezTo>
                <a:cubicBezTo>
                  <a:pt x="201" y="87"/>
                  <a:pt x="211" y="94"/>
                  <a:pt x="210" y="110"/>
                </a:cubicBezTo>
                <a:close/>
              </a:path>
            </a:pathLst>
          </a:custGeom>
          <a:solidFill>
            <a:srgbClr val="26AC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42" name="Freeform 31"/>
          <p:cNvSpPr>
            <a:spLocks/>
          </p:cNvSpPr>
          <p:nvPr/>
        </p:nvSpPr>
        <p:spPr bwMode="auto">
          <a:xfrm>
            <a:off x="10331451" y="4297363"/>
            <a:ext cx="71438" cy="38100"/>
          </a:xfrm>
          <a:custGeom>
            <a:avLst/>
            <a:gdLst>
              <a:gd name="T0" fmla="*/ 19 w 19"/>
              <a:gd name="T1" fmla="*/ 0 h 10"/>
              <a:gd name="T2" fmla="*/ 0 w 19"/>
              <a:gd name="T3" fmla="*/ 10 h 10"/>
              <a:gd name="T4" fmla="*/ 19 w 19"/>
              <a:gd name="T5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" h="10">
                <a:moveTo>
                  <a:pt x="19" y="0"/>
                </a:moveTo>
                <a:cubicBezTo>
                  <a:pt x="13" y="3"/>
                  <a:pt x="7" y="6"/>
                  <a:pt x="0" y="10"/>
                </a:cubicBezTo>
                <a:cubicBezTo>
                  <a:pt x="5" y="0"/>
                  <a:pt x="5" y="0"/>
                  <a:pt x="19" y="0"/>
                </a:cubicBezTo>
                <a:close/>
              </a:path>
            </a:pathLst>
          </a:custGeom>
          <a:solidFill>
            <a:srgbClr val="EFF7F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1647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16" y="2156013"/>
            <a:ext cx="2193750" cy="212625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625" y="1975664"/>
            <a:ext cx="3204336" cy="248694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003" y="2248052"/>
            <a:ext cx="4812803" cy="2034211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116" y="4462611"/>
            <a:ext cx="1563750" cy="1980000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5866" y="4615493"/>
            <a:ext cx="1856250" cy="1878750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7116" y="4620111"/>
            <a:ext cx="1530000" cy="1822500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3168" y="3987385"/>
            <a:ext cx="2133558" cy="2213318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54206" y="4657852"/>
            <a:ext cx="2991871" cy="169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59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Fully Editable Shapes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9" y="2095222"/>
            <a:ext cx="5017501" cy="397125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580" y="2552320"/>
            <a:ext cx="4157715" cy="367264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6626" y="2139656"/>
            <a:ext cx="1860100" cy="1892171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5334" y="4388644"/>
            <a:ext cx="2631392" cy="221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09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781" y="2070847"/>
            <a:ext cx="6343233" cy="409858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7292" y="3304515"/>
            <a:ext cx="1631250" cy="163125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070" y="1225792"/>
            <a:ext cx="2357967" cy="243835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4432" y="1864862"/>
            <a:ext cx="2247309" cy="225527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607" y="3664144"/>
            <a:ext cx="2885015" cy="298393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9357" y="4533074"/>
            <a:ext cx="2182500" cy="21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820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05" y="1804963"/>
            <a:ext cx="4269175" cy="454205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103" y="1804963"/>
            <a:ext cx="2902500" cy="291375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6130" y="1666395"/>
            <a:ext cx="3370596" cy="301077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5504" y="4718713"/>
            <a:ext cx="6041251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19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429996"/>
            <a:ext cx="5606321" cy="724247"/>
          </a:xfrm>
          <a:prstGeom prst="rect">
            <a:avLst/>
          </a:prstGeom>
        </p:spPr>
        <p:txBody>
          <a:bodyPr/>
          <a:lstStyle/>
          <a:p>
            <a:r>
              <a:rPr lang="en-US" dirty="0" err="1" smtClean="0">
                <a:solidFill>
                  <a:srgbClr val="00B0F0"/>
                </a:solidFill>
              </a:rPr>
              <a:t>Mitigación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279" y="2004041"/>
            <a:ext cx="4476308" cy="3574365"/>
          </a:xfrm>
          <a:prstGeom prst="rect">
            <a:avLst/>
          </a:prstGeom>
        </p:spPr>
      </p:pic>
      <p:sp>
        <p:nvSpPr>
          <p:cNvPr id="3" name="2 Rectángulo"/>
          <p:cNvSpPr/>
          <p:nvPr/>
        </p:nvSpPr>
        <p:spPr>
          <a:xfrm>
            <a:off x="0" y="6071016"/>
            <a:ext cx="12192000" cy="78698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4 CuadroTexto"/>
          <p:cNvSpPr txBox="1"/>
          <p:nvPr/>
        </p:nvSpPr>
        <p:spPr>
          <a:xfrm>
            <a:off x="5351489" y="253871"/>
            <a:ext cx="626588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s-ES" sz="2000" b="1" dirty="0"/>
              <a:t>Reducción de emisiones</a:t>
            </a:r>
            <a:r>
              <a:rPr lang="es-ES" sz="2000" dirty="0"/>
              <a:t>: Se están implementando políticas y medidas para reducir las emisiones de gases de efecto invernadero, como la promoción de energías renovables, la mejora de la eficiencia energética y la implementación de sistemas de transporte sostenible.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s-ES" sz="2000" b="1" dirty="0"/>
              <a:t>Cambio en los patrones de consumo: </a:t>
            </a:r>
            <a:r>
              <a:rPr lang="es-ES" sz="2000" dirty="0"/>
              <a:t>Los individuos y las empresas pueden reducir su huella de carbono mediante la adopción de prácticas más sostenibles, como la reducción del consumo de carne, la eliminación del plástico de un solo uso y la implementación de prácticas empresariales más sostenibles.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s-ES" sz="2000" b="1" dirty="0"/>
              <a:t>Captura y almacenamiento de carbono: </a:t>
            </a:r>
            <a:r>
              <a:rPr lang="es-ES" sz="2000" dirty="0"/>
              <a:t>Se están investigando tecnologías para capturar y almacenar carbono, lo que podría ayudar a reducir las emisiones de gases de efecto invernadero.</a:t>
            </a:r>
          </a:p>
        </p:txBody>
      </p:sp>
    </p:spTree>
    <p:extLst>
      <p:ext uri="{BB962C8B-B14F-4D97-AF65-F5344CB8AC3E}">
        <p14:creationId xmlns:p14="http://schemas.microsoft.com/office/powerpoint/2010/main" val="226145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xmlns="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xmlns="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xmlns="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xmlns="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xmlns="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xmlns="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xmlns="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xmlns="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xmlns="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xmlns="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xmlns="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xmlns="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xmlns="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xmlns="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xmlns="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xmlns="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xmlns="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xmlns="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xmlns="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xmlns="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xmlns="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xmlns="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xmlns="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xmlns="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xmlns="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xmlns="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xmlns="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xmlns="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xmlns="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xmlns="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xmlns="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xmlns="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xmlns="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xmlns="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xmlns="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xmlns="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xmlns="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xmlns="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xmlns="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xmlns="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xmlns="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xmlns="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xmlns="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xmlns="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xmlns="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xmlns="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xmlns="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xmlns="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xmlns="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xmlns="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xmlns="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xmlns="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xmlns="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xmlns="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xmlns="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xmlns="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xmlns="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xmlns="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xmlns="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xmlns="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xmlns="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xmlns="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xmlns="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xmlns="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xmlns="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xmlns="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xmlns="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xmlns="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xmlns="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xmlns="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xmlns="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xmlns="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xmlns="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xmlns="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xmlns="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xmlns="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xmlns="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xmlns="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xmlns="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xmlns="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xmlns="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xmlns="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xmlns="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xmlns="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xmlns="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xmlns="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xmlns="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xmlns="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xmlns="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xmlns="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xmlns="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xmlns="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xmlns="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xmlns="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xmlns="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xmlns="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 smtClean="0"/>
              <a:t>Conclusiones</a:t>
            </a:r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25B54DFC-5A96-4FDE-87FE-A443A5B03F9B}"/>
              </a:ext>
            </a:extLst>
          </p:cNvPr>
          <p:cNvSpPr txBox="1"/>
          <p:nvPr/>
        </p:nvSpPr>
        <p:spPr>
          <a:xfrm>
            <a:off x="8535212" y="2721574"/>
            <a:ext cx="20573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DINNER SPECIAL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20 Rectángulo"/>
          <p:cNvSpPr/>
          <p:nvPr/>
        </p:nvSpPr>
        <p:spPr>
          <a:xfrm>
            <a:off x="0" y="6071016"/>
            <a:ext cx="12192000" cy="78698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3 Rectángulo"/>
          <p:cNvSpPr/>
          <p:nvPr/>
        </p:nvSpPr>
        <p:spPr>
          <a:xfrm>
            <a:off x="155608" y="2018822"/>
            <a:ext cx="1188078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/>
              <a:t>La comunidad internacional ha reconocido la urgencia y la importancia de abordar el cambio </a:t>
            </a:r>
            <a:r>
              <a:rPr lang="es-ES" sz="2000" dirty="0" smtClean="0"/>
              <a:t>climático. Se </a:t>
            </a:r>
            <a:r>
              <a:rPr lang="es-ES" sz="2000" dirty="0"/>
              <a:t>están implementando medidas de mitigación para reducir las emisiones de gases de efecto </a:t>
            </a:r>
            <a:r>
              <a:rPr lang="es-ES" sz="2000" dirty="0" smtClean="0"/>
              <a:t>invernadero. La </a:t>
            </a:r>
            <a:r>
              <a:rPr lang="es-ES" sz="2000" dirty="0"/>
              <a:t>adaptación al cambio climático también es fundamental. Se están tomando medidas para proteger a las comunidades vulnerables mediante la implementación de infraestructuras </a:t>
            </a:r>
            <a:r>
              <a:rPr lang="es-ES" sz="2000" dirty="0" err="1"/>
              <a:t>resilientes</a:t>
            </a:r>
            <a:r>
              <a:rPr lang="es-ES" sz="2000" dirty="0"/>
              <a:t> y la promoción de prácticas agrícolas sostenibles. </a:t>
            </a:r>
            <a:r>
              <a:rPr lang="es-ES" sz="2000" dirty="0" smtClean="0"/>
              <a:t>El </a:t>
            </a:r>
            <a:r>
              <a:rPr lang="es-ES" sz="2000" dirty="0"/>
              <a:t>financiamiento climático es crucial para apoyar estas acciones. Se han establecido fondos internacionales para financiar proyectos que aborden el cambio climático y ayuden a los países en desarrollo a adaptarse y mitigar los impactos.</a:t>
            </a:r>
          </a:p>
          <a:p>
            <a:endParaRPr lang="es-ES" sz="2000" dirty="0"/>
          </a:p>
          <a:p>
            <a:r>
              <a:rPr lang="es-ES" sz="2000" dirty="0"/>
              <a:t>A pesar de los esfuerzos realizados, aún se requiere una acción más ambiciosa y coordinada a nivel global. El cambio climático es un desafío complejo que requiere la participación de todos los actores, desde los gobiernos hasta las empresas y los individuos, para lograr una transición hacia un futuro más sostenible.</a:t>
            </a:r>
          </a:p>
        </p:txBody>
      </p:sp>
    </p:spTree>
    <p:extLst>
      <p:ext uri="{BB962C8B-B14F-4D97-AF65-F5344CB8AC3E}">
        <p14:creationId xmlns:p14="http://schemas.microsoft.com/office/powerpoint/2010/main" val="352280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Conclusiones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2601B76-E472-4656-94F4-4C6E238AB6EF}"/>
              </a:ext>
            </a:extLst>
          </p:cNvPr>
          <p:cNvSpPr txBox="1"/>
          <p:nvPr/>
        </p:nvSpPr>
        <p:spPr>
          <a:xfrm>
            <a:off x="648570" y="4805081"/>
            <a:ext cx="27115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r>
              <a:rPr lang="en-GB" altLang="ko-KR" sz="24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resentation</a:t>
            </a:r>
          </a:p>
        </p:txBody>
      </p:sp>
      <p:sp>
        <p:nvSpPr>
          <p:cNvPr id="23" name="Freeform 63">
            <a:extLst>
              <a:ext uri="{FF2B5EF4-FFF2-40B4-BE49-F238E27FC236}">
                <a16:creationId xmlns:a16="http://schemas.microsoft.com/office/drawing/2014/main" xmlns="" id="{060BE72E-E6B7-482B-9B53-680D94F877F9}"/>
              </a:ext>
            </a:extLst>
          </p:cNvPr>
          <p:cNvSpPr/>
          <p:nvPr/>
        </p:nvSpPr>
        <p:spPr>
          <a:xfrm>
            <a:off x="5197938" y="2225189"/>
            <a:ext cx="1033576" cy="624655"/>
          </a:xfrm>
          <a:custGeom>
            <a:avLst/>
            <a:gdLst>
              <a:gd name="connsiteX0" fmla="*/ 0 w 660400"/>
              <a:gd name="connsiteY0" fmla="*/ 330200 h 330200"/>
              <a:gd name="connsiteX1" fmla="*/ 313266 w 660400"/>
              <a:gd name="connsiteY1" fmla="*/ 8466 h 330200"/>
              <a:gd name="connsiteX2" fmla="*/ 660400 w 660400"/>
              <a:gd name="connsiteY2" fmla="*/ 0 h 330200"/>
              <a:gd name="connsiteX0" fmla="*/ 0 w 783081"/>
              <a:gd name="connsiteY0" fmla="*/ 228955 h 228955"/>
              <a:gd name="connsiteX1" fmla="*/ 435947 w 783081"/>
              <a:gd name="connsiteY1" fmla="*/ 8466 h 228955"/>
              <a:gd name="connsiteX2" fmla="*/ 783081 w 783081"/>
              <a:gd name="connsiteY2" fmla="*/ 0 h 22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3081" h="228955">
                <a:moveTo>
                  <a:pt x="0" y="228955"/>
                </a:moveTo>
                <a:lnTo>
                  <a:pt x="435947" y="8466"/>
                </a:lnTo>
                <a:lnTo>
                  <a:pt x="783081" y="0"/>
                </a:lnTo>
              </a:path>
            </a:pathLst>
          </a:cu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4" name="Freeform 79">
            <a:extLst>
              <a:ext uri="{FF2B5EF4-FFF2-40B4-BE49-F238E27FC236}">
                <a16:creationId xmlns:a16="http://schemas.microsoft.com/office/drawing/2014/main" xmlns="" id="{7252EB22-9C98-4CD0-B6A6-1AFC7A0D5F50}"/>
              </a:ext>
            </a:extLst>
          </p:cNvPr>
          <p:cNvSpPr/>
          <p:nvPr/>
        </p:nvSpPr>
        <p:spPr>
          <a:xfrm>
            <a:off x="5367226" y="3830647"/>
            <a:ext cx="890699" cy="256684"/>
          </a:xfrm>
          <a:custGeom>
            <a:avLst/>
            <a:gdLst>
              <a:gd name="connsiteX0" fmla="*/ 0 w 304800"/>
              <a:gd name="connsiteY0" fmla="*/ 321734 h 321734"/>
              <a:gd name="connsiteX1" fmla="*/ 135467 w 304800"/>
              <a:gd name="connsiteY1" fmla="*/ 0 h 321734"/>
              <a:gd name="connsiteX2" fmla="*/ 304800 w 304800"/>
              <a:gd name="connsiteY2" fmla="*/ 0 h 321734"/>
              <a:gd name="connsiteX0" fmla="*/ 0 w 311461"/>
              <a:gd name="connsiteY0" fmla="*/ 97475 h 97475"/>
              <a:gd name="connsiteX1" fmla="*/ 142128 w 311461"/>
              <a:gd name="connsiteY1" fmla="*/ 0 h 97475"/>
              <a:gd name="connsiteX2" fmla="*/ 311461 w 311461"/>
              <a:gd name="connsiteY2" fmla="*/ 0 h 97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1461" h="97475">
                <a:moveTo>
                  <a:pt x="0" y="97475"/>
                </a:moveTo>
                <a:lnTo>
                  <a:pt x="142128" y="0"/>
                </a:lnTo>
                <a:lnTo>
                  <a:pt x="311461" y="0"/>
                </a:lnTo>
              </a:path>
            </a:pathLst>
          </a:cu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9D0444A8-F4CF-4F00-926E-BAF73E974D8B}"/>
              </a:ext>
            </a:extLst>
          </p:cNvPr>
          <p:cNvGrpSpPr/>
          <p:nvPr/>
        </p:nvGrpSpPr>
        <p:grpSpPr>
          <a:xfrm>
            <a:off x="7600950" y="1839407"/>
            <a:ext cx="3096303" cy="853305"/>
            <a:chOff x="910640" y="3014284"/>
            <a:chExt cx="1527408" cy="2134259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9FDD9672-7BAD-4880-B0C0-EC53B19B1F52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FEDBA60-E714-4C10-9A9E-F994BD02046A}"/>
                </a:ext>
              </a:extLst>
            </p:cNvPr>
            <p:cNvSpPr txBox="1"/>
            <p:nvPr/>
          </p:nvSpPr>
          <p:spPr>
            <a:xfrm>
              <a:off x="910640" y="3531961"/>
              <a:ext cx="1527408" cy="1616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907195A9-43DC-451F-B877-C233A4F20679}"/>
              </a:ext>
            </a:extLst>
          </p:cNvPr>
          <p:cNvGrpSpPr/>
          <p:nvPr/>
        </p:nvGrpSpPr>
        <p:grpSpPr>
          <a:xfrm>
            <a:off x="7600950" y="3465276"/>
            <a:ext cx="3096303" cy="853305"/>
            <a:chOff x="910640" y="3014284"/>
            <a:chExt cx="1527408" cy="213425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8BBAD673-B98B-45D9-8A76-895F19AC927C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F53E5B6A-E4D9-48EF-AF98-0297498F3D7C}"/>
                </a:ext>
              </a:extLst>
            </p:cNvPr>
            <p:cNvSpPr txBox="1"/>
            <p:nvPr/>
          </p:nvSpPr>
          <p:spPr>
            <a:xfrm>
              <a:off x="910640" y="3531961"/>
              <a:ext cx="1527408" cy="1616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61EE57B7-E1AB-4988-9447-5CDD103D1F41}"/>
              </a:ext>
            </a:extLst>
          </p:cNvPr>
          <p:cNvGrpSpPr/>
          <p:nvPr/>
        </p:nvGrpSpPr>
        <p:grpSpPr>
          <a:xfrm>
            <a:off x="7600951" y="5091146"/>
            <a:ext cx="3096303" cy="853305"/>
            <a:chOff x="910640" y="3014284"/>
            <a:chExt cx="1527408" cy="213425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23E95DF-C5B4-48D3-B6BE-0C5367465C9D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00B0F0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D916F135-D165-4591-996F-71D93469609D}"/>
                </a:ext>
              </a:extLst>
            </p:cNvPr>
            <p:cNvSpPr txBox="1"/>
            <p:nvPr/>
          </p:nvSpPr>
          <p:spPr>
            <a:xfrm>
              <a:off x="910640" y="3531961"/>
              <a:ext cx="1527408" cy="1616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0B0F0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sp>
        <p:nvSpPr>
          <p:cNvPr id="34" name="Freeform 63">
            <a:extLst>
              <a:ext uri="{FF2B5EF4-FFF2-40B4-BE49-F238E27FC236}">
                <a16:creationId xmlns:a16="http://schemas.microsoft.com/office/drawing/2014/main" xmlns="" id="{A062731C-6B05-4F98-9FEF-27F63CDD0CA2}"/>
              </a:ext>
            </a:extLst>
          </p:cNvPr>
          <p:cNvSpPr/>
          <p:nvPr/>
        </p:nvSpPr>
        <p:spPr>
          <a:xfrm flipV="1">
            <a:off x="5086350" y="5120427"/>
            <a:ext cx="1125389" cy="397372"/>
          </a:xfrm>
          <a:custGeom>
            <a:avLst/>
            <a:gdLst>
              <a:gd name="connsiteX0" fmla="*/ 0 w 660400"/>
              <a:gd name="connsiteY0" fmla="*/ 330200 h 330200"/>
              <a:gd name="connsiteX1" fmla="*/ 313266 w 660400"/>
              <a:gd name="connsiteY1" fmla="*/ 8466 h 330200"/>
              <a:gd name="connsiteX2" fmla="*/ 660400 w 660400"/>
              <a:gd name="connsiteY2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330200">
                <a:moveTo>
                  <a:pt x="0" y="330200"/>
                </a:moveTo>
                <a:lnTo>
                  <a:pt x="313266" y="8466"/>
                </a:lnTo>
                <a:lnTo>
                  <a:pt x="660400" y="0"/>
                </a:lnTo>
              </a:path>
            </a:pathLst>
          </a:cu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062DE2B0-2026-41A1-BC90-E77896CFEEAB}"/>
              </a:ext>
            </a:extLst>
          </p:cNvPr>
          <p:cNvSpPr/>
          <p:nvPr/>
        </p:nvSpPr>
        <p:spPr>
          <a:xfrm>
            <a:off x="6688516" y="1903936"/>
            <a:ext cx="724247" cy="72424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xmlns="" id="{AF89C940-9B45-4DAD-AC95-53AA689375EE}"/>
              </a:ext>
            </a:extLst>
          </p:cNvPr>
          <p:cNvSpPr/>
          <p:nvPr/>
        </p:nvSpPr>
        <p:spPr>
          <a:xfrm>
            <a:off x="6688515" y="3529805"/>
            <a:ext cx="724247" cy="72424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xmlns="" id="{47736B97-7C0E-4A7F-BE3B-FC190FD28296}"/>
              </a:ext>
            </a:extLst>
          </p:cNvPr>
          <p:cNvSpPr/>
          <p:nvPr/>
        </p:nvSpPr>
        <p:spPr>
          <a:xfrm>
            <a:off x="6688515" y="5155675"/>
            <a:ext cx="724247" cy="72424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AF0F313C-2826-4CCE-BBD3-4A789E9E16E8}"/>
              </a:ext>
            </a:extLst>
          </p:cNvPr>
          <p:cNvSpPr/>
          <p:nvPr/>
        </p:nvSpPr>
        <p:spPr>
          <a:xfrm>
            <a:off x="6912525" y="3719255"/>
            <a:ext cx="276225" cy="400050"/>
          </a:xfrm>
          <a:custGeom>
            <a:avLst/>
            <a:gdLst>
              <a:gd name="connsiteX0" fmla="*/ 137834 w 276225"/>
              <a:gd name="connsiteY0" fmla="*/ 156 h 400050"/>
              <a:gd name="connsiteX1" fmla="*/ 214987 w 276225"/>
              <a:gd name="connsiteY1" fmla="*/ 156 h 400050"/>
              <a:gd name="connsiteX2" fmla="*/ 232132 w 276225"/>
              <a:gd name="connsiteY2" fmla="*/ 7776 h 400050"/>
              <a:gd name="connsiteX3" fmla="*/ 275947 w 276225"/>
              <a:gd name="connsiteY3" fmla="*/ 139221 h 400050"/>
              <a:gd name="connsiteX4" fmla="*/ 223559 w 276225"/>
              <a:gd name="connsiteY4" fmla="*/ 235423 h 400050"/>
              <a:gd name="connsiteX5" fmla="*/ 190222 w 276225"/>
              <a:gd name="connsiteY5" fmla="*/ 253521 h 400050"/>
              <a:gd name="connsiteX6" fmla="*/ 153074 w 276225"/>
              <a:gd name="connsiteY6" fmla="*/ 321148 h 400050"/>
              <a:gd name="connsiteX7" fmla="*/ 189269 w 276225"/>
              <a:gd name="connsiteY7" fmla="*/ 373536 h 400050"/>
              <a:gd name="connsiteX8" fmla="*/ 225464 w 276225"/>
              <a:gd name="connsiteY8" fmla="*/ 387823 h 400050"/>
              <a:gd name="connsiteX9" fmla="*/ 231179 w 276225"/>
              <a:gd name="connsiteY9" fmla="*/ 395443 h 400050"/>
              <a:gd name="connsiteX10" fmla="*/ 222607 w 276225"/>
              <a:gd name="connsiteY10" fmla="*/ 400206 h 400050"/>
              <a:gd name="connsiteX11" fmla="*/ 54014 w 276225"/>
              <a:gd name="connsiteY11" fmla="*/ 400206 h 400050"/>
              <a:gd name="connsiteX12" fmla="*/ 45442 w 276225"/>
              <a:gd name="connsiteY12" fmla="*/ 396396 h 400050"/>
              <a:gd name="connsiteX13" fmla="*/ 53062 w 276225"/>
              <a:gd name="connsiteY13" fmla="*/ 387823 h 400050"/>
              <a:gd name="connsiteX14" fmla="*/ 91162 w 276225"/>
              <a:gd name="connsiteY14" fmla="*/ 372583 h 400050"/>
              <a:gd name="connsiteX15" fmla="*/ 124499 w 276225"/>
              <a:gd name="connsiteY15" fmla="*/ 322101 h 400050"/>
              <a:gd name="connsiteX16" fmla="*/ 91162 w 276225"/>
              <a:gd name="connsiteY16" fmla="*/ 255426 h 400050"/>
              <a:gd name="connsiteX17" fmla="*/ 55919 w 276225"/>
              <a:gd name="connsiteY17" fmla="*/ 237328 h 400050"/>
              <a:gd name="connsiteX18" fmla="*/ 4484 w 276225"/>
              <a:gd name="connsiteY18" fmla="*/ 117313 h 400050"/>
              <a:gd name="connsiteX19" fmla="*/ 40679 w 276225"/>
              <a:gd name="connsiteY19" fmla="*/ 12538 h 400050"/>
              <a:gd name="connsiteX20" fmla="*/ 59729 w 276225"/>
              <a:gd name="connsiteY20" fmla="*/ 156 h 400050"/>
              <a:gd name="connsiteX21" fmla="*/ 137834 w 276225"/>
              <a:gd name="connsiteY21" fmla="*/ 156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76225" h="400050">
                <a:moveTo>
                  <a:pt x="137834" y="156"/>
                </a:moveTo>
                <a:cubicBezTo>
                  <a:pt x="165457" y="156"/>
                  <a:pt x="187364" y="156"/>
                  <a:pt x="214987" y="156"/>
                </a:cubicBezTo>
                <a:cubicBezTo>
                  <a:pt x="221654" y="156"/>
                  <a:pt x="228322" y="-1749"/>
                  <a:pt x="232132" y="7776"/>
                </a:cubicBezTo>
                <a:cubicBezTo>
                  <a:pt x="250229" y="48733"/>
                  <a:pt x="272137" y="93501"/>
                  <a:pt x="275947" y="139221"/>
                </a:cubicBezTo>
                <a:cubicBezTo>
                  <a:pt x="279757" y="183988"/>
                  <a:pt x="261659" y="212563"/>
                  <a:pt x="223559" y="235423"/>
                </a:cubicBezTo>
                <a:cubicBezTo>
                  <a:pt x="212129" y="242091"/>
                  <a:pt x="202604" y="247806"/>
                  <a:pt x="190222" y="253521"/>
                </a:cubicBezTo>
                <a:cubicBezTo>
                  <a:pt x="154979" y="270666"/>
                  <a:pt x="153074" y="291621"/>
                  <a:pt x="153074" y="321148"/>
                </a:cubicBezTo>
                <a:cubicBezTo>
                  <a:pt x="152122" y="349723"/>
                  <a:pt x="163552" y="364963"/>
                  <a:pt x="189269" y="373536"/>
                </a:cubicBezTo>
                <a:cubicBezTo>
                  <a:pt x="200699" y="377346"/>
                  <a:pt x="214034" y="384013"/>
                  <a:pt x="225464" y="387823"/>
                </a:cubicBezTo>
                <a:cubicBezTo>
                  <a:pt x="229274" y="388776"/>
                  <a:pt x="232132" y="391633"/>
                  <a:pt x="231179" y="395443"/>
                </a:cubicBezTo>
                <a:cubicBezTo>
                  <a:pt x="230227" y="399253"/>
                  <a:pt x="226417" y="400206"/>
                  <a:pt x="222607" y="400206"/>
                </a:cubicBezTo>
                <a:cubicBezTo>
                  <a:pt x="168314" y="400206"/>
                  <a:pt x="109259" y="400206"/>
                  <a:pt x="54014" y="400206"/>
                </a:cubicBezTo>
                <a:cubicBezTo>
                  <a:pt x="50204" y="400206"/>
                  <a:pt x="46394" y="400206"/>
                  <a:pt x="45442" y="396396"/>
                </a:cubicBezTo>
                <a:cubicBezTo>
                  <a:pt x="44489" y="391633"/>
                  <a:pt x="49252" y="388776"/>
                  <a:pt x="53062" y="387823"/>
                </a:cubicBezTo>
                <a:cubicBezTo>
                  <a:pt x="64492" y="383061"/>
                  <a:pt x="78779" y="376393"/>
                  <a:pt x="91162" y="372583"/>
                </a:cubicBezTo>
                <a:cubicBezTo>
                  <a:pt x="115927" y="364011"/>
                  <a:pt x="125452" y="348771"/>
                  <a:pt x="124499" y="322101"/>
                </a:cubicBezTo>
                <a:cubicBezTo>
                  <a:pt x="124499" y="295431"/>
                  <a:pt x="129262" y="270666"/>
                  <a:pt x="91162" y="255426"/>
                </a:cubicBezTo>
                <a:cubicBezTo>
                  <a:pt x="78779" y="249711"/>
                  <a:pt x="68302" y="244948"/>
                  <a:pt x="55919" y="237328"/>
                </a:cubicBezTo>
                <a:cubicBezTo>
                  <a:pt x="7342" y="207801"/>
                  <a:pt x="-8851" y="172558"/>
                  <a:pt x="4484" y="117313"/>
                </a:cubicBezTo>
                <a:cubicBezTo>
                  <a:pt x="13057" y="83023"/>
                  <a:pt x="26392" y="44923"/>
                  <a:pt x="40679" y="12538"/>
                </a:cubicBezTo>
                <a:cubicBezTo>
                  <a:pt x="44489" y="3013"/>
                  <a:pt x="49252" y="156"/>
                  <a:pt x="59729" y="156"/>
                </a:cubicBezTo>
                <a:cubicBezTo>
                  <a:pt x="85447" y="1108"/>
                  <a:pt x="110212" y="156"/>
                  <a:pt x="137834" y="15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B72607C2-2909-4168-A1EB-FF519CD5CD53}"/>
              </a:ext>
            </a:extLst>
          </p:cNvPr>
          <p:cNvGrpSpPr/>
          <p:nvPr/>
        </p:nvGrpSpPr>
        <p:grpSpPr>
          <a:xfrm>
            <a:off x="6780600" y="5395234"/>
            <a:ext cx="540074" cy="299230"/>
            <a:chOff x="3293429" y="2401985"/>
            <a:chExt cx="704850" cy="390525"/>
          </a:xfrm>
          <a:solidFill>
            <a:schemeClr val="bg1"/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17354004-B2D3-458C-9F73-BBDA232B7B9B}"/>
                </a:ext>
              </a:extLst>
            </p:cNvPr>
            <p:cNvSpPr/>
            <p:nvPr/>
          </p:nvSpPr>
          <p:spPr>
            <a:xfrm>
              <a:off x="3483843" y="2401985"/>
              <a:ext cx="419100" cy="314325"/>
            </a:xfrm>
            <a:custGeom>
              <a:avLst/>
              <a:gdLst>
                <a:gd name="connsiteX0" fmla="*/ 392516 w 419100"/>
                <a:gd name="connsiteY0" fmla="*/ 78105 h 314325"/>
                <a:gd name="connsiteX1" fmla="*/ 323936 w 419100"/>
                <a:gd name="connsiteY1" fmla="*/ 51435 h 314325"/>
                <a:gd name="connsiteX2" fmla="*/ 316316 w 419100"/>
                <a:gd name="connsiteY2" fmla="*/ 48577 h 314325"/>
                <a:gd name="connsiteX3" fmla="*/ 311553 w 419100"/>
                <a:gd name="connsiteY3" fmla="*/ 0 h 314325"/>
                <a:gd name="connsiteX4" fmla="*/ 9611 w 419100"/>
                <a:gd name="connsiteY4" fmla="*/ 0 h 314325"/>
                <a:gd name="connsiteX5" fmla="*/ 1038 w 419100"/>
                <a:gd name="connsiteY5" fmla="*/ 21908 h 314325"/>
                <a:gd name="connsiteX6" fmla="*/ 1991 w 419100"/>
                <a:gd name="connsiteY6" fmla="*/ 134302 h 314325"/>
                <a:gd name="connsiteX7" fmla="*/ 61046 w 419100"/>
                <a:gd name="connsiteY7" fmla="*/ 306705 h 314325"/>
                <a:gd name="connsiteX8" fmla="*/ 67713 w 419100"/>
                <a:gd name="connsiteY8" fmla="*/ 315278 h 314325"/>
                <a:gd name="connsiteX9" fmla="*/ 238211 w 419100"/>
                <a:gd name="connsiteY9" fmla="*/ 316230 h 314325"/>
                <a:gd name="connsiteX10" fmla="*/ 253451 w 419100"/>
                <a:gd name="connsiteY10" fmla="*/ 306705 h 314325"/>
                <a:gd name="connsiteX11" fmla="*/ 292503 w 419100"/>
                <a:gd name="connsiteY11" fmla="*/ 241935 h 314325"/>
                <a:gd name="connsiteX12" fmla="*/ 311553 w 419100"/>
                <a:gd name="connsiteY12" fmla="*/ 223838 h 314325"/>
                <a:gd name="connsiteX13" fmla="*/ 402041 w 419100"/>
                <a:gd name="connsiteY13" fmla="*/ 178118 h 314325"/>
                <a:gd name="connsiteX14" fmla="*/ 392516 w 419100"/>
                <a:gd name="connsiteY14" fmla="*/ 78105 h 314325"/>
                <a:gd name="connsiteX15" fmla="*/ 382038 w 419100"/>
                <a:gd name="connsiteY15" fmla="*/ 154305 h 314325"/>
                <a:gd name="connsiteX16" fmla="*/ 315363 w 419100"/>
                <a:gd name="connsiteY16" fmla="*/ 192405 h 314325"/>
                <a:gd name="connsiteX17" fmla="*/ 308696 w 419100"/>
                <a:gd name="connsiteY17" fmla="*/ 181927 h 314325"/>
                <a:gd name="connsiteX18" fmla="*/ 316316 w 419100"/>
                <a:gd name="connsiteY18" fmla="*/ 93345 h 314325"/>
                <a:gd name="connsiteX19" fmla="*/ 324888 w 419100"/>
                <a:gd name="connsiteY19" fmla="*/ 85725 h 314325"/>
                <a:gd name="connsiteX20" fmla="*/ 376323 w 419100"/>
                <a:gd name="connsiteY20" fmla="*/ 105727 h 314325"/>
                <a:gd name="connsiteX21" fmla="*/ 382038 w 419100"/>
                <a:gd name="connsiteY21" fmla="*/ 154305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19100" h="314325">
                  <a:moveTo>
                    <a:pt x="392516" y="78105"/>
                  </a:moveTo>
                  <a:cubicBezTo>
                    <a:pt x="377276" y="66675"/>
                    <a:pt x="353463" y="51435"/>
                    <a:pt x="323936" y="51435"/>
                  </a:cubicBezTo>
                  <a:cubicBezTo>
                    <a:pt x="321078" y="51435"/>
                    <a:pt x="317268" y="53340"/>
                    <a:pt x="316316" y="48577"/>
                  </a:cubicBezTo>
                  <a:cubicBezTo>
                    <a:pt x="311553" y="42863"/>
                    <a:pt x="318221" y="5715"/>
                    <a:pt x="311553" y="0"/>
                  </a:cubicBezTo>
                  <a:cubicBezTo>
                    <a:pt x="214398" y="0"/>
                    <a:pt x="106766" y="0"/>
                    <a:pt x="9611" y="0"/>
                  </a:cubicBezTo>
                  <a:cubicBezTo>
                    <a:pt x="86" y="0"/>
                    <a:pt x="86" y="19050"/>
                    <a:pt x="1038" y="21908"/>
                  </a:cubicBezTo>
                  <a:cubicBezTo>
                    <a:pt x="-867" y="37148"/>
                    <a:pt x="86" y="103823"/>
                    <a:pt x="1991" y="134302"/>
                  </a:cubicBezTo>
                  <a:cubicBezTo>
                    <a:pt x="8658" y="211455"/>
                    <a:pt x="31518" y="236220"/>
                    <a:pt x="61046" y="306705"/>
                  </a:cubicBezTo>
                  <a:cubicBezTo>
                    <a:pt x="61998" y="310515"/>
                    <a:pt x="63903" y="313373"/>
                    <a:pt x="67713" y="315278"/>
                  </a:cubicBezTo>
                  <a:cubicBezTo>
                    <a:pt x="124863" y="319088"/>
                    <a:pt x="181061" y="316230"/>
                    <a:pt x="238211" y="316230"/>
                  </a:cubicBezTo>
                  <a:cubicBezTo>
                    <a:pt x="244878" y="316230"/>
                    <a:pt x="251546" y="314325"/>
                    <a:pt x="253451" y="306705"/>
                  </a:cubicBezTo>
                  <a:cubicBezTo>
                    <a:pt x="275359" y="269557"/>
                    <a:pt x="280121" y="264795"/>
                    <a:pt x="292503" y="241935"/>
                  </a:cubicBezTo>
                  <a:cubicBezTo>
                    <a:pt x="297266" y="232410"/>
                    <a:pt x="302028" y="224790"/>
                    <a:pt x="311553" y="223838"/>
                  </a:cubicBezTo>
                  <a:cubicBezTo>
                    <a:pt x="347748" y="220980"/>
                    <a:pt x="378228" y="205740"/>
                    <a:pt x="402041" y="178118"/>
                  </a:cubicBezTo>
                  <a:cubicBezTo>
                    <a:pt x="430616" y="148590"/>
                    <a:pt x="424901" y="103823"/>
                    <a:pt x="392516" y="78105"/>
                  </a:cubicBezTo>
                  <a:close/>
                  <a:moveTo>
                    <a:pt x="382038" y="154305"/>
                  </a:moveTo>
                  <a:cubicBezTo>
                    <a:pt x="366798" y="178118"/>
                    <a:pt x="342034" y="187643"/>
                    <a:pt x="315363" y="192405"/>
                  </a:cubicBezTo>
                  <a:cubicBezTo>
                    <a:pt x="303934" y="194310"/>
                    <a:pt x="308696" y="186690"/>
                    <a:pt x="308696" y="181927"/>
                  </a:cubicBezTo>
                  <a:cubicBezTo>
                    <a:pt x="312506" y="152400"/>
                    <a:pt x="316316" y="122873"/>
                    <a:pt x="316316" y="93345"/>
                  </a:cubicBezTo>
                  <a:cubicBezTo>
                    <a:pt x="316316" y="86677"/>
                    <a:pt x="318221" y="84773"/>
                    <a:pt x="324888" y="85725"/>
                  </a:cubicBezTo>
                  <a:cubicBezTo>
                    <a:pt x="343938" y="87630"/>
                    <a:pt x="361084" y="92393"/>
                    <a:pt x="376323" y="105727"/>
                  </a:cubicBezTo>
                  <a:cubicBezTo>
                    <a:pt x="390611" y="118110"/>
                    <a:pt x="392516" y="138113"/>
                    <a:pt x="382038" y="1543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D3B781F0-19A1-4A1C-A1D1-C7B052BE325D}"/>
                </a:ext>
              </a:extLst>
            </p:cNvPr>
            <p:cNvSpPr/>
            <p:nvPr/>
          </p:nvSpPr>
          <p:spPr>
            <a:xfrm>
              <a:off x="3293429" y="2725835"/>
              <a:ext cx="704850" cy="66675"/>
            </a:xfrm>
            <a:custGeom>
              <a:avLst/>
              <a:gdLst>
                <a:gd name="connsiteX0" fmla="*/ 0 w 704850"/>
                <a:gd name="connsiteY0" fmla="*/ 0 h 66675"/>
                <a:gd name="connsiteX1" fmla="*/ 352425 w 704850"/>
                <a:gd name="connsiteY1" fmla="*/ 73342 h 66675"/>
                <a:gd name="connsiteX2" fmla="*/ 704850 w 704850"/>
                <a:gd name="connsiteY2" fmla="*/ 0 h 66675"/>
                <a:gd name="connsiteX3" fmla="*/ 0 w 704850"/>
                <a:gd name="connsiteY3" fmla="*/ 0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0" h="66675">
                  <a:moveTo>
                    <a:pt x="0" y="0"/>
                  </a:moveTo>
                  <a:cubicBezTo>
                    <a:pt x="107633" y="46672"/>
                    <a:pt x="226695" y="73342"/>
                    <a:pt x="352425" y="73342"/>
                  </a:cubicBezTo>
                  <a:cubicBezTo>
                    <a:pt x="478155" y="73342"/>
                    <a:pt x="597218" y="47625"/>
                    <a:pt x="70485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Freeform: Shape 42">
            <a:extLst>
              <a:ext uri="{FF2B5EF4-FFF2-40B4-BE49-F238E27FC236}">
                <a16:creationId xmlns:a16="http://schemas.microsoft.com/office/drawing/2014/main" xmlns="" id="{436063E2-C371-4413-9D8A-E69B0427B2CB}"/>
              </a:ext>
            </a:extLst>
          </p:cNvPr>
          <p:cNvSpPr/>
          <p:nvPr/>
        </p:nvSpPr>
        <p:spPr>
          <a:xfrm>
            <a:off x="7200378" y="5503666"/>
            <a:ext cx="21910" cy="21910"/>
          </a:xfrm>
          <a:custGeom>
            <a:avLst/>
            <a:gdLst>
              <a:gd name="connsiteX0" fmla="*/ 0 w 0"/>
              <a:gd name="connsiteY0" fmla="*/ 953 h 0"/>
              <a:gd name="connsiteX1" fmla="*/ 5715 w 0"/>
              <a:gd name="connsiteY1" fmla="*/ 0 h 0"/>
              <a:gd name="connsiteX2" fmla="*/ 4763 w 0"/>
              <a:gd name="connsiteY2" fmla="*/ 3810 h 0"/>
              <a:gd name="connsiteX3" fmla="*/ 0 w 0"/>
              <a:gd name="connsiteY3" fmla="*/ 953 h 0"/>
              <a:gd name="connsiteX4" fmla="*/ 0 w 0"/>
              <a:gd name="connsiteY4" fmla="*/ 953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>
                <a:moveTo>
                  <a:pt x="0" y="953"/>
                </a:moveTo>
                <a:cubicBezTo>
                  <a:pt x="1905" y="953"/>
                  <a:pt x="3810" y="0"/>
                  <a:pt x="5715" y="0"/>
                </a:cubicBezTo>
                <a:cubicBezTo>
                  <a:pt x="5715" y="953"/>
                  <a:pt x="5715" y="2858"/>
                  <a:pt x="4763" y="3810"/>
                </a:cubicBezTo>
                <a:cubicBezTo>
                  <a:pt x="3810" y="2858"/>
                  <a:pt x="2857" y="953"/>
                  <a:pt x="0" y="953"/>
                </a:cubicBezTo>
                <a:cubicBezTo>
                  <a:pt x="952" y="0"/>
                  <a:pt x="0" y="953"/>
                  <a:pt x="0" y="953"/>
                </a:cubicBezTo>
                <a:close/>
              </a:path>
            </a:pathLst>
          </a:custGeom>
          <a:solidFill>
            <a:srgbClr val="F2EADB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xmlns="" id="{45A7C0DE-ACB4-4B7F-8B5A-9E87E72D4913}"/>
              </a:ext>
            </a:extLst>
          </p:cNvPr>
          <p:cNvGrpSpPr/>
          <p:nvPr/>
        </p:nvGrpSpPr>
        <p:grpSpPr>
          <a:xfrm>
            <a:off x="6912525" y="2024013"/>
            <a:ext cx="301654" cy="484094"/>
            <a:chOff x="6899592" y="1993712"/>
            <a:chExt cx="3149063" cy="505361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3895C6F3-374C-40B6-9E96-D4B731BD14DB}"/>
                </a:ext>
              </a:extLst>
            </p:cNvPr>
            <p:cNvSpPr/>
            <p:nvPr/>
          </p:nvSpPr>
          <p:spPr>
            <a:xfrm>
              <a:off x="6899592" y="1993712"/>
              <a:ext cx="3149063" cy="5053610"/>
            </a:xfrm>
            <a:custGeom>
              <a:avLst/>
              <a:gdLst>
                <a:gd name="connsiteX0" fmla="*/ 789030 w 3149063"/>
                <a:gd name="connsiteY0" fmla="*/ 5048021 h 5053610"/>
                <a:gd name="connsiteX1" fmla="*/ 791566 w 3149063"/>
                <a:gd name="connsiteY1" fmla="*/ 5048022 h 5053610"/>
                <a:gd name="connsiteX2" fmla="*/ 793454 w 3149063"/>
                <a:gd name="connsiteY2" fmla="*/ 5048831 h 5053610"/>
                <a:gd name="connsiteX3" fmla="*/ 787934 w 3149063"/>
                <a:gd name="connsiteY3" fmla="*/ 5047820 h 5053610"/>
                <a:gd name="connsiteX4" fmla="*/ 789030 w 3149063"/>
                <a:gd name="connsiteY4" fmla="*/ 5048021 h 5053610"/>
                <a:gd name="connsiteX5" fmla="*/ 769942 w 3149063"/>
                <a:gd name="connsiteY5" fmla="*/ 5048015 h 5053610"/>
                <a:gd name="connsiteX6" fmla="*/ 781958 w 3149063"/>
                <a:gd name="connsiteY6" fmla="*/ 5047834 h 5053610"/>
                <a:gd name="connsiteX7" fmla="*/ 2485194 w 3149063"/>
                <a:gd name="connsiteY7" fmla="*/ 0 h 5053610"/>
                <a:gd name="connsiteX8" fmla="*/ 3149063 w 3149063"/>
                <a:gd name="connsiteY8" fmla="*/ 0 h 5053610"/>
                <a:gd name="connsiteX9" fmla="*/ 3142489 w 3149063"/>
                <a:gd name="connsiteY9" fmla="*/ 144605 h 5053610"/>
                <a:gd name="connsiteX10" fmla="*/ 2594743 w 3149063"/>
                <a:gd name="connsiteY10" fmla="*/ 144605 h 5053610"/>
                <a:gd name="connsiteX11" fmla="*/ 2415083 w 3149063"/>
                <a:gd name="connsiteY11" fmla="*/ 322075 h 5053610"/>
                <a:gd name="connsiteX12" fmla="*/ 2309403 w 3149063"/>
                <a:gd name="connsiteY12" fmla="*/ 730351 h 5053610"/>
                <a:gd name="connsiteX13" fmla="*/ 2293947 w 3149063"/>
                <a:gd name="connsiteY13" fmla="*/ 790658 h 5053610"/>
                <a:gd name="connsiteX14" fmla="*/ 2330933 w 3149063"/>
                <a:gd name="connsiteY14" fmla="*/ 798189 h 5053610"/>
                <a:gd name="connsiteX15" fmla="*/ 2686767 w 3149063"/>
                <a:gd name="connsiteY15" fmla="*/ 900493 h 5053610"/>
                <a:gd name="connsiteX16" fmla="*/ 2903673 w 3149063"/>
                <a:gd name="connsiteY16" fmla="*/ 1152457 h 5053610"/>
                <a:gd name="connsiteX17" fmla="*/ 2555308 w 3149063"/>
                <a:gd name="connsiteY17" fmla="*/ 4616400 h 5053610"/>
                <a:gd name="connsiteX18" fmla="*/ 2106156 w 3149063"/>
                <a:gd name="connsiteY18" fmla="*/ 5048022 h 5053610"/>
                <a:gd name="connsiteX19" fmla="*/ 834291 w 3149063"/>
                <a:gd name="connsiteY19" fmla="*/ 5047714 h 5053610"/>
                <a:gd name="connsiteX20" fmla="*/ 787934 w 3149063"/>
                <a:gd name="connsiteY20" fmla="*/ 5047820 h 5053610"/>
                <a:gd name="connsiteX21" fmla="*/ 751379 w 3149063"/>
                <a:gd name="connsiteY21" fmla="*/ 5041129 h 5053610"/>
                <a:gd name="connsiteX22" fmla="*/ 359944 w 3149063"/>
                <a:gd name="connsiteY22" fmla="*/ 4636117 h 5053610"/>
                <a:gd name="connsiteX23" fmla="*/ 623 w 3149063"/>
                <a:gd name="connsiteY23" fmla="*/ 1292680 h 5053610"/>
                <a:gd name="connsiteX24" fmla="*/ 263541 w 3149063"/>
                <a:gd name="connsiteY24" fmla="*/ 880775 h 5053610"/>
                <a:gd name="connsiteX25" fmla="*/ 1993560 w 3149063"/>
                <a:gd name="connsiteY25" fmla="*/ 729495 h 5053610"/>
                <a:gd name="connsiteX26" fmla="*/ 2155090 w 3149063"/>
                <a:gd name="connsiteY26" fmla="*/ 762385 h 5053610"/>
                <a:gd name="connsiteX27" fmla="*/ 2316490 w 3149063"/>
                <a:gd name="connsiteY27" fmla="*/ 131459 h 5053610"/>
                <a:gd name="connsiteX28" fmla="*/ 2485194 w 3149063"/>
                <a:gd name="connsiteY28" fmla="*/ 0 h 505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149063" h="5053610">
                  <a:moveTo>
                    <a:pt x="789030" y="5048021"/>
                  </a:moveTo>
                  <a:lnTo>
                    <a:pt x="791566" y="5048022"/>
                  </a:lnTo>
                  <a:cubicBezTo>
                    <a:pt x="895912" y="5048022"/>
                    <a:pt x="869929" y="5060038"/>
                    <a:pt x="793454" y="5048831"/>
                  </a:cubicBezTo>
                  <a:close/>
                  <a:moveTo>
                    <a:pt x="787934" y="5047820"/>
                  </a:moveTo>
                  <a:lnTo>
                    <a:pt x="789030" y="5048021"/>
                  </a:lnTo>
                  <a:lnTo>
                    <a:pt x="769942" y="5048015"/>
                  </a:lnTo>
                  <a:cubicBezTo>
                    <a:pt x="741211" y="5047995"/>
                    <a:pt x="748392" y="5047926"/>
                    <a:pt x="781958" y="5047834"/>
                  </a:cubicBezTo>
                  <a:close/>
                  <a:moveTo>
                    <a:pt x="2485194" y="0"/>
                  </a:moveTo>
                  <a:lnTo>
                    <a:pt x="3149063" y="0"/>
                  </a:lnTo>
                  <a:lnTo>
                    <a:pt x="3142489" y="144605"/>
                  </a:lnTo>
                  <a:cubicBezTo>
                    <a:pt x="3142489" y="144605"/>
                    <a:pt x="2724012" y="144605"/>
                    <a:pt x="2594743" y="144605"/>
                  </a:cubicBezTo>
                  <a:cubicBezTo>
                    <a:pt x="2434803" y="144605"/>
                    <a:pt x="2443567" y="223480"/>
                    <a:pt x="2415083" y="322075"/>
                  </a:cubicBezTo>
                  <a:cubicBezTo>
                    <a:pt x="2409058" y="342890"/>
                    <a:pt x="2367840" y="502557"/>
                    <a:pt x="2309403" y="730351"/>
                  </a:cubicBezTo>
                  <a:lnTo>
                    <a:pt x="2293947" y="790658"/>
                  </a:lnTo>
                  <a:lnTo>
                    <a:pt x="2330933" y="798189"/>
                  </a:lnTo>
                  <a:cubicBezTo>
                    <a:pt x="2446375" y="826548"/>
                    <a:pt x="2564894" y="860508"/>
                    <a:pt x="2686767" y="900493"/>
                  </a:cubicBezTo>
                  <a:cubicBezTo>
                    <a:pt x="2862046" y="957461"/>
                    <a:pt x="2903673" y="1058246"/>
                    <a:pt x="2903673" y="1152457"/>
                  </a:cubicBezTo>
                  <a:cubicBezTo>
                    <a:pt x="2903673" y="1246670"/>
                    <a:pt x="2583790" y="4528760"/>
                    <a:pt x="2555308" y="4616400"/>
                  </a:cubicBezTo>
                  <a:cubicBezTo>
                    <a:pt x="2526824" y="4704039"/>
                    <a:pt x="2428231" y="5048022"/>
                    <a:pt x="2106156" y="5048022"/>
                  </a:cubicBezTo>
                  <a:cubicBezTo>
                    <a:pt x="1864601" y="5046380"/>
                    <a:pt x="1089404" y="5047201"/>
                    <a:pt x="834291" y="5047714"/>
                  </a:cubicBezTo>
                  <a:lnTo>
                    <a:pt x="787934" y="5047820"/>
                  </a:lnTo>
                  <a:lnTo>
                    <a:pt x="751379" y="5041129"/>
                  </a:lnTo>
                  <a:cubicBezTo>
                    <a:pt x="614748" y="5011238"/>
                    <a:pt x="394452" y="4915879"/>
                    <a:pt x="359944" y="4636117"/>
                  </a:cubicBezTo>
                  <a:cubicBezTo>
                    <a:pt x="298596" y="4138766"/>
                    <a:pt x="623" y="1292680"/>
                    <a:pt x="623" y="1292680"/>
                  </a:cubicBezTo>
                  <a:cubicBezTo>
                    <a:pt x="623" y="1292680"/>
                    <a:pt x="-25670" y="979371"/>
                    <a:pt x="263541" y="880775"/>
                  </a:cubicBezTo>
                  <a:cubicBezTo>
                    <a:pt x="779517" y="704950"/>
                    <a:pt x="1336163" y="624020"/>
                    <a:pt x="1993560" y="729495"/>
                  </a:cubicBezTo>
                  <a:lnTo>
                    <a:pt x="2155090" y="762385"/>
                  </a:lnTo>
                  <a:lnTo>
                    <a:pt x="2316490" y="131459"/>
                  </a:lnTo>
                  <a:cubicBezTo>
                    <a:pt x="2336208" y="54776"/>
                    <a:pt x="2406319" y="0"/>
                    <a:pt x="2485194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6AD683B1-A350-43B7-A68B-EBCAE6128C38}"/>
                </a:ext>
              </a:extLst>
            </p:cNvPr>
            <p:cNvSpPr/>
            <p:nvPr/>
          </p:nvSpPr>
          <p:spPr>
            <a:xfrm>
              <a:off x="7098972" y="2874136"/>
              <a:ext cx="2507105" cy="4021600"/>
            </a:xfrm>
            <a:custGeom>
              <a:avLst/>
              <a:gdLst>
                <a:gd name="connsiteX0" fmla="*/ 679591 w 2507105"/>
                <a:gd name="connsiteY0" fmla="*/ 4016421 h 4021600"/>
                <a:gd name="connsiteX1" fmla="*/ 682018 w 2507105"/>
                <a:gd name="connsiteY1" fmla="*/ 4016422 h 4021600"/>
                <a:gd name="connsiteX2" fmla="*/ 682980 w 2507105"/>
                <a:gd name="connsiteY2" fmla="*/ 4017231 h 4021600"/>
                <a:gd name="connsiteX3" fmla="*/ 678758 w 2507105"/>
                <a:gd name="connsiteY3" fmla="*/ 4016222 h 4021600"/>
                <a:gd name="connsiteX4" fmla="*/ 679591 w 2507105"/>
                <a:gd name="connsiteY4" fmla="*/ 4016421 h 4021600"/>
                <a:gd name="connsiteX5" fmla="*/ 663472 w 2507105"/>
                <a:gd name="connsiteY5" fmla="*/ 4016416 h 4021600"/>
                <a:gd name="connsiteX6" fmla="*/ 674228 w 2507105"/>
                <a:gd name="connsiteY6" fmla="*/ 4016234 h 4021600"/>
                <a:gd name="connsiteX7" fmla="*/ 809092 w 2507105"/>
                <a:gd name="connsiteY7" fmla="*/ 1886788 h 4021600"/>
                <a:gd name="connsiteX8" fmla="*/ 951507 w 2507105"/>
                <a:gd name="connsiteY8" fmla="*/ 2029203 h 4021600"/>
                <a:gd name="connsiteX9" fmla="*/ 809092 w 2507105"/>
                <a:gd name="connsiteY9" fmla="*/ 2171616 h 4021600"/>
                <a:gd name="connsiteX10" fmla="*/ 666679 w 2507105"/>
                <a:gd name="connsiteY10" fmla="*/ 2029203 h 4021600"/>
                <a:gd name="connsiteX11" fmla="*/ 809092 w 2507105"/>
                <a:gd name="connsiteY11" fmla="*/ 1886788 h 4021600"/>
                <a:gd name="connsiteX12" fmla="*/ 548366 w 2507105"/>
                <a:gd name="connsiteY12" fmla="*/ 1647970 h 4021600"/>
                <a:gd name="connsiteX13" fmla="*/ 649151 w 2507105"/>
                <a:gd name="connsiteY13" fmla="*/ 1748755 h 4021600"/>
                <a:gd name="connsiteX14" fmla="*/ 548366 w 2507105"/>
                <a:gd name="connsiteY14" fmla="*/ 1849540 h 4021600"/>
                <a:gd name="connsiteX15" fmla="*/ 447581 w 2507105"/>
                <a:gd name="connsiteY15" fmla="*/ 1748755 h 4021600"/>
                <a:gd name="connsiteX16" fmla="*/ 548366 w 2507105"/>
                <a:gd name="connsiteY16" fmla="*/ 1647970 h 4021600"/>
                <a:gd name="connsiteX17" fmla="*/ 1180739 w 2507105"/>
                <a:gd name="connsiteY17" fmla="*/ 353 h 4021600"/>
                <a:gd name="connsiteX18" fmla="*/ 1720645 w 2507105"/>
                <a:gd name="connsiteY18" fmla="*/ 42941 h 4021600"/>
                <a:gd name="connsiteX19" fmla="*/ 1904365 w 2507105"/>
                <a:gd name="connsiteY19" fmla="*/ 82674 h 4021600"/>
                <a:gd name="connsiteX20" fmla="*/ 1598760 w 2507105"/>
                <a:gd name="connsiteY20" fmla="*/ 1277311 h 4021600"/>
                <a:gd name="connsiteX21" fmla="*/ 1410646 w 2507105"/>
                <a:gd name="connsiteY21" fmla="*/ 1258656 h 4021600"/>
                <a:gd name="connsiteX22" fmla="*/ 419099 w 2507105"/>
                <a:gd name="connsiteY22" fmla="*/ 1371907 h 4021600"/>
                <a:gd name="connsiteX23" fmla="*/ 232865 w 2507105"/>
                <a:gd name="connsiteY23" fmla="*/ 1617297 h 4021600"/>
                <a:gd name="connsiteX24" fmla="*/ 487019 w 2507105"/>
                <a:gd name="connsiteY24" fmla="*/ 3624238 h 4021600"/>
                <a:gd name="connsiteX25" fmla="*/ 728849 w 2507105"/>
                <a:gd name="connsiteY25" fmla="*/ 3859767 h 4021600"/>
                <a:gd name="connsiteX26" fmla="*/ 791256 w 2507105"/>
                <a:gd name="connsiteY26" fmla="*/ 3871818 h 4021600"/>
                <a:gd name="connsiteX27" fmla="*/ 792451 w 2507105"/>
                <a:gd name="connsiteY27" fmla="*/ 3872049 h 4021600"/>
                <a:gd name="connsiteX28" fmla="*/ 791566 w 2507105"/>
                <a:gd name="connsiteY28" fmla="*/ 3871818 h 4021600"/>
                <a:gd name="connsiteX29" fmla="*/ 822034 w 2507105"/>
                <a:gd name="connsiteY29" fmla="*/ 3871818 h 4021600"/>
                <a:gd name="connsiteX30" fmla="*/ 1716161 w 2507105"/>
                <a:gd name="connsiteY30" fmla="*/ 3871818 h 4021600"/>
                <a:gd name="connsiteX31" fmla="*/ 2031662 w 2507105"/>
                <a:gd name="connsiteY31" fmla="*/ 3613282 h 4021600"/>
                <a:gd name="connsiteX32" fmla="*/ 2277052 w 2507105"/>
                <a:gd name="connsiteY32" fmla="*/ 1534039 h 4021600"/>
                <a:gd name="connsiteX33" fmla="*/ 2123684 w 2507105"/>
                <a:gd name="connsiteY33" fmla="*/ 1382863 h 4021600"/>
                <a:gd name="connsiteX34" fmla="*/ 1873407 w 2507105"/>
                <a:gd name="connsiteY34" fmla="*/ 1321913 h 4021600"/>
                <a:gd name="connsiteX35" fmla="*/ 1739766 w 2507105"/>
                <a:gd name="connsiteY35" fmla="*/ 1298879 h 4021600"/>
                <a:gd name="connsiteX36" fmla="*/ 1741343 w 2507105"/>
                <a:gd name="connsiteY36" fmla="*/ 1292695 h 4021600"/>
                <a:gd name="connsiteX37" fmla="*/ 2011698 w 2507105"/>
                <a:gd name="connsiteY37" fmla="*/ 233872 h 4021600"/>
                <a:gd name="connsiteX38" fmla="*/ 2042074 w 2507105"/>
                <a:gd name="connsiteY38" fmla="*/ 115176 h 4021600"/>
                <a:gd name="connsiteX39" fmla="*/ 2318680 w 2507105"/>
                <a:gd name="connsiteY39" fmla="*/ 199733 h 4021600"/>
                <a:gd name="connsiteX40" fmla="*/ 2507105 w 2507105"/>
                <a:gd name="connsiteY40" fmla="*/ 431977 h 4021600"/>
                <a:gd name="connsiteX41" fmla="*/ 2204750 w 2507105"/>
                <a:gd name="connsiteY41" fmla="*/ 3619853 h 4021600"/>
                <a:gd name="connsiteX42" fmla="*/ 1816947 w 2507105"/>
                <a:gd name="connsiteY42" fmla="*/ 4016422 h 4021600"/>
                <a:gd name="connsiteX43" fmla="*/ 719470 w 2507105"/>
                <a:gd name="connsiteY43" fmla="*/ 4016114 h 4021600"/>
                <a:gd name="connsiteX44" fmla="*/ 678758 w 2507105"/>
                <a:gd name="connsiteY44" fmla="*/ 4016222 h 4021600"/>
                <a:gd name="connsiteX45" fmla="*/ 605059 w 2507105"/>
                <a:gd name="connsiteY45" fmla="*/ 3998620 h 4021600"/>
                <a:gd name="connsiteX46" fmla="*/ 309551 w 2507105"/>
                <a:gd name="connsiteY46" fmla="*/ 3637381 h 4021600"/>
                <a:gd name="connsiteX47" fmla="*/ 621 w 2507105"/>
                <a:gd name="connsiteY47" fmla="*/ 561243 h 4021600"/>
                <a:gd name="connsiteX48" fmla="*/ 228483 w 2507105"/>
                <a:gd name="connsiteY48" fmla="*/ 182205 h 4021600"/>
                <a:gd name="connsiteX49" fmla="*/ 1180739 w 2507105"/>
                <a:gd name="connsiteY49" fmla="*/ 353 h 40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507105" h="4021600">
                  <a:moveTo>
                    <a:pt x="679591" y="4016421"/>
                  </a:moveTo>
                  <a:lnTo>
                    <a:pt x="682018" y="4016422"/>
                  </a:lnTo>
                  <a:cubicBezTo>
                    <a:pt x="771574" y="4016422"/>
                    <a:pt x="748979" y="4027514"/>
                    <a:pt x="682980" y="4017231"/>
                  </a:cubicBezTo>
                  <a:close/>
                  <a:moveTo>
                    <a:pt x="678758" y="4016222"/>
                  </a:moveTo>
                  <a:lnTo>
                    <a:pt x="679591" y="4016421"/>
                  </a:lnTo>
                  <a:lnTo>
                    <a:pt x="663472" y="4016416"/>
                  </a:lnTo>
                  <a:cubicBezTo>
                    <a:pt x="638859" y="4016396"/>
                    <a:pt x="645180" y="4016327"/>
                    <a:pt x="674228" y="4016234"/>
                  </a:cubicBezTo>
                  <a:close/>
                  <a:moveTo>
                    <a:pt x="809092" y="1886788"/>
                  </a:moveTo>
                  <a:cubicBezTo>
                    <a:pt x="887747" y="1886788"/>
                    <a:pt x="951507" y="1950549"/>
                    <a:pt x="951507" y="2029203"/>
                  </a:cubicBezTo>
                  <a:cubicBezTo>
                    <a:pt x="951507" y="2107856"/>
                    <a:pt x="887747" y="2171616"/>
                    <a:pt x="809092" y="2171616"/>
                  </a:cubicBezTo>
                  <a:cubicBezTo>
                    <a:pt x="730440" y="2171616"/>
                    <a:pt x="666679" y="2107856"/>
                    <a:pt x="666679" y="2029203"/>
                  </a:cubicBezTo>
                  <a:cubicBezTo>
                    <a:pt x="666679" y="1950549"/>
                    <a:pt x="730440" y="1886788"/>
                    <a:pt x="809092" y="1886788"/>
                  </a:cubicBezTo>
                  <a:close/>
                  <a:moveTo>
                    <a:pt x="548366" y="1647970"/>
                  </a:moveTo>
                  <a:cubicBezTo>
                    <a:pt x="604027" y="1647970"/>
                    <a:pt x="649151" y="1693094"/>
                    <a:pt x="649151" y="1748755"/>
                  </a:cubicBezTo>
                  <a:cubicBezTo>
                    <a:pt x="649151" y="1804416"/>
                    <a:pt x="604027" y="1849540"/>
                    <a:pt x="548366" y="1849540"/>
                  </a:cubicBezTo>
                  <a:cubicBezTo>
                    <a:pt x="492705" y="1849540"/>
                    <a:pt x="447581" y="1804416"/>
                    <a:pt x="447581" y="1748755"/>
                  </a:cubicBezTo>
                  <a:cubicBezTo>
                    <a:pt x="447581" y="1693094"/>
                    <a:pt x="492705" y="1647970"/>
                    <a:pt x="548366" y="1647970"/>
                  </a:cubicBezTo>
                  <a:close/>
                  <a:moveTo>
                    <a:pt x="1180739" y="353"/>
                  </a:moveTo>
                  <a:cubicBezTo>
                    <a:pt x="1352320" y="-2386"/>
                    <a:pt x="1531639" y="10761"/>
                    <a:pt x="1720645" y="42941"/>
                  </a:cubicBezTo>
                  <a:lnTo>
                    <a:pt x="1904365" y="82674"/>
                  </a:lnTo>
                  <a:lnTo>
                    <a:pt x="1598760" y="1277311"/>
                  </a:lnTo>
                  <a:lnTo>
                    <a:pt x="1410646" y="1258656"/>
                  </a:lnTo>
                  <a:cubicBezTo>
                    <a:pt x="1044042" y="1235997"/>
                    <a:pt x="721728" y="1284267"/>
                    <a:pt x="419099" y="1371907"/>
                  </a:cubicBezTo>
                  <a:cubicBezTo>
                    <a:pt x="213147" y="1428872"/>
                    <a:pt x="232865" y="1617297"/>
                    <a:pt x="232865" y="1617297"/>
                  </a:cubicBezTo>
                  <a:cubicBezTo>
                    <a:pt x="232865" y="1617297"/>
                    <a:pt x="443199" y="3326262"/>
                    <a:pt x="487019" y="3624238"/>
                  </a:cubicBezTo>
                  <a:cubicBezTo>
                    <a:pt x="508929" y="3773224"/>
                    <a:pt x="633815" y="3835119"/>
                    <a:pt x="728849" y="3859767"/>
                  </a:cubicBezTo>
                  <a:lnTo>
                    <a:pt x="791256" y="3871818"/>
                  </a:lnTo>
                  <a:lnTo>
                    <a:pt x="792451" y="3872049"/>
                  </a:lnTo>
                  <a:cubicBezTo>
                    <a:pt x="846306" y="3878904"/>
                    <a:pt x="864690" y="3871818"/>
                    <a:pt x="791566" y="3871818"/>
                  </a:cubicBezTo>
                  <a:lnTo>
                    <a:pt x="822034" y="3871818"/>
                  </a:lnTo>
                  <a:cubicBezTo>
                    <a:pt x="1001763" y="3871818"/>
                    <a:pt x="1546906" y="3871818"/>
                    <a:pt x="1716161" y="3871818"/>
                  </a:cubicBezTo>
                  <a:cubicBezTo>
                    <a:pt x="1941831" y="3871818"/>
                    <a:pt x="2011942" y="3665865"/>
                    <a:pt x="2031662" y="3613282"/>
                  </a:cubicBezTo>
                  <a:cubicBezTo>
                    <a:pt x="2051380" y="3560698"/>
                    <a:pt x="2277052" y="1591005"/>
                    <a:pt x="2277052" y="1534039"/>
                  </a:cubicBezTo>
                  <a:cubicBezTo>
                    <a:pt x="2277052" y="1477074"/>
                    <a:pt x="2246379" y="1417918"/>
                    <a:pt x="2123684" y="1382863"/>
                  </a:cubicBezTo>
                  <a:cubicBezTo>
                    <a:pt x="2037962" y="1359036"/>
                    <a:pt x="1954601" y="1338803"/>
                    <a:pt x="1873407" y="1321913"/>
                  </a:cubicBezTo>
                  <a:lnTo>
                    <a:pt x="1739766" y="1298879"/>
                  </a:lnTo>
                  <a:lnTo>
                    <a:pt x="1741343" y="1292695"/>
                  </a:lnTo>
                  <a:cubicBezTo>
                    <a:pt x="1820923" y="980657"/>
                    <a:pt x="1922743" y="581669"/>
                    <a:pt x="2011698" y="233872"/>
                  </a:cubicBezTo>
                  <a:lnTo>
                    <a:pt x="2042074" y="115176"/>
                  </a:lnTo>
                  <a:lnTo>
                    <a:pt x="2318680" y="199733"/>
                  </a:lnTo>
                  <a:cubicBezTo>
                    <a:pt x="2469860" y="252316"/>
                    <a:pt x="2507105" y="344337"/>
                    <a:pt x="2507105" y="431977"/>
                  </a:cubicBezTo>
                  <a:cubicBezTo>
                    <a:pt x="2507105" y="519616"/>
                    <a:pt x="2231041" y="3538788"/>
                    <a:pt x="2204750" y="3619853"/>
                  </a:cubicBezTo>
                  <a:cubicBezTo>
                    <a:pt x="2180650" y="3700921"/>
                    <a:pt x="2095200" y="4018612"/>
                    <a:pt x="1816947" y="4016422"/>
                  </a:cubicBezTo>
                  <a:cubicBezTo>
                    <a:pt x="1608255" y="4014778"/>
                    <a:pt x="939868" y="4015600"/>
                    <a:pt x="719470" y="4016114"/>
                  </a:cubicBezTo>
                  <a:lnTo>
                    <a:pt x="678758" y="4016222"/>
                  </a:lnTo>
                  <a:lnTo>
                    <a:pt x="605059" y="3998620"/>
                  </a:lnTo>
                  <a:cubicBezTo>
                    <a:pt x="488664" y="3961099"/>
                    <a:pt x="335843" y="3866339"/>
                    <a:pt x="309551" y="3637381"/>
                  </a:cubicBezTo>
                  <a:cubicBezTo>
                    <a:pt x="256967" y="3179467"/>
                    <a:pt x="621" y="561243"/>
                    <a:pt x="621" y="561243"/>
                  </a:cubicBezTo>
                  <a:cubicBezTo>
                    <a:pt x="621" y="561243"/>
                    <a:pt x="-23479" y="274226"/>
                    <a:pt x="228483" y="182205"/>
                  </a:cubicBezTo>
                  <a:cubicBezTo>
                    <a:pt x="525362" y="74847"/>
                    <a:pt x="837577" y="5831"/>
                    <a:pt x="1180739" y="35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570" y="1249310"/>
            <a:ext cx="5756702" cy="4985930"/>
          </a:xfrm>
          <a:prstGeom prst="rect">
            <a:avLst/>
          </a:prstGeom>
        </p:spPr>
      </p:pic>
      <p:sp>
        <p:nvSpPr>
          <p:cNvPr id="5" name="4 Rectángulo"/>
          <p:cNvSpPr/>
          <p:nvPr/>
        </p:nvSpPr>
        <p:spPr>
          <a:xfrm>
            <a:off x="0" y="6115987"/>
            <a:ext cx="12192000" cy="74201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657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530" y="-3845"/>
            <a:ext cx="12223530" cy="2158465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6E0E9170-B079-460C-A5C5-63CED32F5E0E}"/>
              </a:ext>
            </a:extLst>
          </p:cNvPr>
          <p:cNvGrpSpPr/>
          <p:nvPr/>
        </p:nvGrpSpPr>
        <p:grpSpPr>
          <a:xfrm>
            <a:off x="836574" y="5166738"/>
            <a:ext cx="2799523" cy="863358"/>
            <a:chOff x="803640" y="3362835"/>
            <a:chExt cx="2059657" cy="86335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F42C972A-E056-49A5-A984-3D089A063965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rgbClr val="F18B3A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rgbClr val="F18B3A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6510E8F3-EF2B-401B-B472-00AAB01FD2E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rgbClr val="F18B3A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F18B3A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0FCAEDB0-5A7A-4D55-B508-E065350FD164}"/>
              </a:ext>
            </a:extLst>
          </p:cNvPr>
          <p:cNvGrpSpPr/>
          <p:nvPr/>
        </p:nvGrpSpPr>
        <p:grpSpPr>
          <a:xfrm>
            <a:off x="838035" y="1726017"/>
            <a:ext cx="2799523" cy="863358"/>
            <a:chOff x="803640" y="3362835"/>
            <a:chExt cx="2059657" cy="86335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51BEE03D-A573-4E60-B944-898B64510AB2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rgbClr val="F18B3A"/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rgbClr val="F18B3A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3AAAF128-AC27-4180-80D5-95CA1FD7361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rgbClr val="F18B3A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F18B3A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C09A9759-C56E-4F75-A93A-8ADB0236E3F5}"/>
              </a:ext>
            </a:extLst>
          </p:cNvPr>
          <p:cNvGrpSpPr/>
          <p:nvPr/>
        </p:nvGrpSpPr>
        <p:grpSpPr>
          <a:xfrm>
            <a:off x="836574" y="3446377"/>
            <a:ext cx="2799523" cy="863358"/>
            <a:chOff x="803640" y="3362835"/>
            <a:chExt cx="2059657" cy="86335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0F0C2139-1D5D-4BE0-A591-871F789C9013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rgbClr val="F18B3A"/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rgbClr val="F18B3A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6A0FC1E0-E860-4572-A784-CC4C8C6DD475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rgbClr val="F18B3A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F18B3A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upo 11"/>
          <p:cNvGrpSpPr/>
          <p:nvPr/>
        </p:nvGrpSpPr>
        <p:grpSpPr>
          <a:xfrm>
            <a:off x="4210756" y="1864517"/>
            <a:ext cx="3668888" cy="3688801"/>
            <a:chOff x="3636098" y="1864517"/>
            <a:chExt cx="1758862" cy="3688801"/>
          </a:xfrm>
        </p:grpSpPr>
        <p:cxnSp>
          <p:nvCxnSpPr>
            <p:cNvPr id="18" name="Elbow Connector 47">
              <a:extLst>
                <a:ext uri="{FF2B5EF4-FFF2-40B4-BE49-F238E27FC236}">
                  <a16:creationId xmlns:a16="http://schemas.microsoft.com/office/drawing/2014/main" xmlns="" id="{B5531C2A-39D3-4C60-9075-B108FBD80A9E}"/>
                </a:ext>
              </a:extLst>
            </p:cNvPr>
            <p:cNvCxnSpPr>
              <a:cxnSpLocks/>
              <a:endCxn id="17" idx="3"/>
            </p:cNvCxnSpPr>
            <p:nvPr/>
          </p:nvCxnSpPr>
          <p:spPr>
            <a:xfrm rot="10800000">
              <a:off x="3636098" y="3584877"/>
              <a:ext cx="1624203" cy="721680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2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50">
              <a:extLst>
                <a:ext uri="{FF2B5EF4-FFF2-40B4-BE49-F238E27FC236}">
                  <a16:creationId xmlns:a16="http://schemas.microsoft.com/office/drawing/2014/main" xmlns="" id="{5CEA713C-75CE-4390-9A49-EC49494B47A9}"/>
                </a:ext>
              </a:extLst>
            </p:cNvPr>
            <p:cNvCxnSpPr>
              <a:cxnSpLocks/>
              <a:endCxn id="8" idx="3"/>
            </p:cNvCxnSpPr>
            <p:nvPr/>
          </p:nvCxnSpPr>
          <p:spPr>
            <a:xfrm rot="10800000">
              <a:off x="3637558" y="1864517"/>
              <a:ext cx="1757402" cy="860180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CDA874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Elbow Connector 53">
              <a:extLst>
                <a:ext uri="{FF2B5EF4-FFF2-40B4-BE49-F238E27FC236}">
                  <a16:creationId xmlns:a16="http://schemas.microsoft.com/office/drawing/2014/main" xmlns="" id="{CFEAC11F-DD58-48DE-8D16-443624BD3D0D}"/>
                </a:ext>
              </a:extLst>
            </p:cNvPr>
            <p:cNvCxnSpPr>
              <a:cxnSpLocks/>
              <a:endCxn id="5" idx="3"/>
            </p:cNvCxnSpPr>
            <p:nvPr/>
          </p:nvCxnSpPr>
          <p:spPr>
            <a:xfrm rot="10800000">
              <a:off x="3636098" y="5305239"/>
              <a:ext cx="1624203" cy="248079"/>
            </a:xfrm>
            <a:prstGeom prst="bentConnector3">
              <a:avLst/>
            </a:prstGeom>
            <a:ln w="28575">
              <a:solidFill>
                <a:schemeClr val="accent6"/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9824" y="2200969"/>
            <a:ext cx="2116807" cy="350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87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FOO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A874"/>
      </a:accent1>
      <a:accent2>
        <a:srgbClr val="F4AE59"/>
      </a:accent2>
      <a:accent3>
        <a:srgbClr val="748398"/>
      </a:accent3>
      <a:accent4>
        <a:srgbClr val="5A5A5A"/>
      </a:accent4>
      <a:accent5>
        <a:srgbClr val="F4AE59"/>
      </a:accent5>
      <a:accent6>
        <a:srgbClr val="CDA874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FOO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A874"/>
      </a:accent1>
      <a:accent2>
        <a:srgbClr val="F4AE59"/>
      </a:accent2>
      <a:accent3>
        <a:srgbClr val="748398"/>
      </a:accent3>
      <a:accent4>
        <a:srgbClr val="5A5A5A"/>
      </a:accent4>
      <a:accent5>
        <a:srgbClr val="F4AE59"/>
      </a:accent5>
      <a:accent6>
        <a:srgbClr val="CDA874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FOO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A874"/>
      </a:accent1>
      <a:accent2>
        <a:srgbClr val="F4AE59"/>
      </a:accent2>
      <a:accent3>
        <a:srgbClr val="748398"/>
      </a:accent3>
      <a:accent4>
        <a:srgbClr val="5A5A5A"/>
      </a:accent4>
      <a:accent5>
        <a:srgbClr val="F4AE59"/>
      </a:accent5>
      <a:accent6>
        <a:srgbClr val="CDA874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2603</TotalTime>
  <Words>4363</Words>
  <Application>Microsoft Office PowerPoint</Application>
  <PresentationFormat>Personalizado</PresentationFormat>
  <Paragraphs>540</Paragraphs>
  <Slides>61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3</vt:i4>
      </vt:variant>
      <vt:variant>
        <vt:lpstr>Títulos de diapositiva</vt:lpstr>
      </vt:variant>
      <vt:variant>
        <vt:i4>61</vt:i4>
      </vt:variant>
    </vt:vector>
  </HeadingPairs>
  <TitlesOfParts>
    <vt:vector size="64" baseType="lpstr">
      <vt:lpstr>Cover and End Slide Master</vt:lpstr>
      <vt:lpstr>Contents Slide Master</vt:lpstr>
      <vt:lpstr>Section Break Slide Master</vt:lpstr>
      <vt:lpstr>Respuesta de la comunidad internacional. Mitigación y adaptación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Alain</cp:lastModifiedBy>
  <cp:revision>208</cp:revision>
  <dcterms:created xsi:type="dcterms:W3CDTF">2019-01-14T06:35:35Z</dcterms:created>
  <dcterms:modified xsi:type="dcterms:W3CDTF">2023-10-11T20:26:11Z</dcterms:modified>
</cp:coreProperties>
</file>

<file path=docProps/thumbnail.jpeg>
</file>